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768"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extLst>
      <p:ext uri="{BB962C8B-B14F-4D97-AF65-F5344CB8AC3E}">
        <p14:creationId xmlns:p14="http://schemas.microsoft.com/office/powerpoint/2010/main" val="7109986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4" name="Shape 2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2" name="Shape 3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1">
    <p:spTree>
      <p:nvGrpSpPr>
        <p:cNvPr id="1" name="Shape 50"/>
        <p:cNvGrpSpPr/>
        <p:nvPr/>
      </p:nvGrpSpPr>
      <p:grpSpPr>
        <a:xfrm>
          <a:off x="0" y="0"/>
          <a:ext cx="0" cy="0"/>
          <a:chOff x="0" y="0"/>
          <a:chExt cx="0" cy="0"/>
        </a:xfrm>
      </p:grpSpPr>
      <p:sp>
        <p:nvSpPr>
          <p:cNvPr id="51" name="Shape 51"/>
          <p:cNvSpPr txBox="1">
            <a:spLocks noGrp="1"/>
          </p:cNvSpPr>
          <p:nvPr>
            <p:ph type="subTitle" idx="1"/>
          </p:nvPr>
        </p:nvSpPr>
        <p:spPr>
          <a:xfrm>
            <a:off x="335100" y="3066961"/>
            <a:ext cx="8473800" cy="362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2pPr>
            <a:lvl3pPr marL="914400" marR="0" lvl="2" indent="0" algn="l"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3pPr>
            <a:lvl4pPr marL="1371600" marR="0" lvl="3" indent="0" algn="l"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4pPr>
            <a:lvl5pPr marL="1828800" marR="0" lvl="4" indent="0" algn="l"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5pPr>
            <a:lvl6pPr marL="2286000" marR="0" lvl="5" indent="0" algn="l"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6pPr>
            <a:lvl7pPr marL="2743200" marR="0" lvl="6" indent="0" algn="l"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7pPr>
            <a:lvl8pPr marL="3200400" marR="0" lvl="7" indent="0" algn="l"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8pPr>
            <a:lvl9pPr marL="3657600" marR="0" lvl="8" indent="0" algn="l" rtl="0">
              <a:lnSpc>
                <a:spcPct val="100000"/>
              </a:lnSpc>
              <a:spcBef>
                <a:spcPts val="0"/>
              </a:spcBef>
              <a:spcAft>
                <a:spcPts val="0"/>
              </a:spcAft>
              <a:buClr>
                <a:srgbClr val="FFFFFF"/>
              </a:buClr>
              <a:buFont typeface="Arial"/>
              <a:buNone/>
              <a:defRPr sz="1800" b="0" i="0" u="none" strike="noStrike" cap="none">
                <a:solidFill>
                  <a:srgbClr val="FFFFFF"/>
                </a:solidFill>
                <a:latin typeface="Arial"/>
                <a:ea typeface="Arial"/>
                <a:cs typeface="Arial"/>
                <a:sym typeface="Arial"/>
              </a:defRPr>
            </a:lvl9pPr>
          </a:lstStyle>
          <a:p>
            <a:endParaRPr/>
          </a:p>
        </p:txBody>
      </p:sp>
      <p:sp>
        <p:nvSpPr>
          <p:cNvPr id="52" name="Shape 52"/>
          <p:cNvSpPr txBox="1">
            <a:spLocks noGrp="1"/>
          </p:cNvSpPr>
          <p:nvPr>
            <p:ph type="ctrTitle"/>
          </p:nvPr>
        </p:nvSpPr>
        <p:spPr>
          <a:xfrm>
            <a:off x="335100" y="1714561"/>
            <a:ext cx="8473800" cy="1276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Arial"/>
              <a:buNone/>
              <a:defRPr sz="3600" b="1" i="0" u="none" strike="noStrike" cap="none">
                <a:solidFill>
                  <a:srgbClr val="FFFFFF"/>
                </a:solidFill>
                <a:latin typeface="Arial"/>
                <a:ea typeface="Arial"/>
                <a:cs typeface="Arial"/>
                <a:sym typeface="Arial"/>
              </a:defRPr>
            </a:lvl1pPr>
            <a:lvl2pPr lvl="1" indent="0" algn="l" rtl="0">
              <a:lnSpc>
                <a:spcPct val="100000"/>
              </a:lnSpc>
              <a:spcBef>
                <a:spcPts val="0"/>
              </a:spcBef>
              <a:spcAft>
                <a:spcPts val="0"/>
              </a:spcAft>
              <a:buClr>
                <a:srgbClr val="FFFFFF"/>
              </a:buClr>
              <a:buFont typeface="Arial"/>
              <a:buNone/>
              <a:defRPr sz="3600" b="1">
                <a:solidFill>
                  <a:srgbClr val="FFFFFF"/>
                </a:solidFill>
              </a:defRPr>
            </a:lvl2pPr>
            <a:lvl3pPr lvl="2" indent="0" algn="l" rtl="0">
              <a:lnSpc>
                <a:spcPct val="100000"/>
              </a:lnSpc>
              <a:spcBef>
                <a:spcPts val="0"/>
              </a:spcBef>
              <a:spcAft>
                <a:spcPts val="0"/>
              </a:spcAft>
              <a:buClr>
                <a:srgbClr val="FFFFFF"/>
              </a:buClr>
              <a:buFont typeface="Arial"/>
              <a:buNone/>
              <a:defRPr sz="3600" b="1">
                <a:solidFill>
                  <a:srgbClr val="FFFFFF"/>
                </a:solidFill>
              </a:defRPr>
            </a:lvl3pPr>
            <a:lvl4pPr lvl="3" indent="0" algn="l" rtl="0">
              <a:lnSpc>
                <a:spcPct val="100000"/>
              </a:lnSpc>
              <a:spcBef>
                <a:spcPts val="0"/>
              </a:spcBef>
              <a:spcAft>
                <a:spcPts val="0"/>
              </a:spcAft>
              <a:buClr>
                <a:srgbClr val="FFFFFF"/>
              </a:buClr>
              <a:buFont typeface="Arial"/>
              <a:buNone/>
              <a:defRPr sz="3600" b="1">
                <a:solidFill>
                  <a:srgbClr val="FFFFFF"/>
                </a:solidFill>
              </a:defRPr>
            </a:lvl4pPr>
            <a:lvl5pPr lvl="4" indent="0" algn="l" rtl="0">
              <a:lnSpc>
                <a:spcPct val="100000"/>
              </a:lnSpc>
              <a:spcBef>
                <a:spcPts val="0"/>
              </a:spcBef>
              <a:spcAft>
                <a:spcPts val="0"/>
              </a:spcAft>
              <a:buClr>
                <a:srgbClr val="FFFFFF"/>
              </a:buClr>
              <a:buFont typeface="Arial"/>
              <a:buNone/>
              <a:defRPr sz="3600" b="1">
                <a:solidFill>
                  <a:srgbClr val="FFFFFF"/>
                </a:solidFill>
              </a:defRPr>
            </a:lvl5pPr>
            <a:lvl6pPr lvl="5" indent="0" algn="l" rtl="0">
              <a:lnSpc>
                <a:spcPct val="100000"/>
              </a:lnSpc>
              <a:spcBef>
                <a:spcPts val="0"/>
              </a:spcBef>
              <a:spcAft>
                <a:spcPts val="0"/>
              </a:spcAft>
              <a:buClr>
                <a:srgbClr val="FFFFFF"/>
              </a:buClr>
              <a:buFont typeface="Arial"/>
              <a:buNone/>
              <a:defRPr sz="3600" b="1">
                <a:solidFill>
                  <a:srgbClr val="FFFFFF"/>
                </a:solidFill>
              </a:defRPr>
            </a:lvl6pPr>
            <a:lvl7pPr lvl="6" indent="0" algn="l" rtl="0">
              <a:lnSpc>
                <a:spcPct val="100000"/>
              </a:lnSpc>
              <a:spcBef>
                <a:spcPts val="0"/>
              </a:spcBef>
              <a:spcAft>
                <a:spcPts val="0"/>
              </a:spcAft>
              <a:buClr>
                <a:srgbClr val="FFFFFF"/>
              </a:buClr>
              <a:buFont typeface="Arial"/>
              <a:buNone/>
              <a:defRPr sz="3600" b="1">
                <a:solidFill>
                  <a:srgbClr val="FFFFFF"/>
                </a:solidFill>
              </a:defRPr>
            </a:lvl7pPr>
            <a:lvl8pPr lvl="7" indent="0" algn="l" rtl="0">
              <a:lnSpc>
                <a:spcPct val="100000"/>
              </a:lnSpc>
              <a:spcBef>
                <a:spcPts val="0"/>
              </a:spcBef>
              <a:spcAft>
                <a:spcPts val="0"/>
              </a:spcAft>
              <a:buClr>
                <a:srgbClr val="FFFFFF"/>
              </a:buClr>
              <a:buFont typeface="Arial"/>
              <a:buNone/>
              <a:defRPr sz="3600" b="1">
                <a:solidFill>
                  <a:srgbClr val="FFFFFF"/>
                </a:solidFill>
              </a:defRPr>
            </a:lvl8pPr>
            <a:lvl9pPr lvl="8" indent="0" algn="l" rtl="0">
              <a:lnSpc>
                <a:spcPct val="100000"/>
              </a:lnSpc>
              <a:spcBef>
                <a:spcPts val="0"/>
              </a:spcBef>
              <a:spcAft>
                <a:spcPts val="0"/>
              </a:spcAft>
              <a:buClr>
                <a:srgbClr val="FFFFFF"/>
              </a:buClr>
              <a:buFont typeface="Arial"/>
              <a:buNone/>
              <a:defRPr sz="3600" b="1">
                <a:solidFill>
                  <a:srgbClr val="FFFFFF"/>
                </a:solidFill>
              </a:defRPr>
            </a:lvl9pPr>
          </a:lstStyle>
          <a:p>
            <a:endParaRPr/>
          </a:p>
        </p:txBody>
      </p:sp>
      <p:sp>
        <p:nvSpPr>
          <p:cNvPr id="53" name="Shape 53"/>
          <p:cNvSpPr txBox="1">
            <a:spLocks noGrp="1"/>
          </p:cNvSpPr>
          <p:nvPr>
            <p:ph type="sldNum" idx="12"/>
          </p:nvPr>
        </p:nvSpPr>
        <p:spPr>
          <a:xfrm>
            <a:off x="8472486" y="4662487"/>
            <a:ext cx="5493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000" b="0" i="0" u="none">
                <a:solidFill>
                  <a:srgbClr val="FFFFFF"/>
                </a:solidFill>
                <a:latin typeface="Arial"/>
                <a:ea typeface="Arial"/>
                <a:cs typeface="Arial"/>
                <a:sym typeface="Arial"/>
              </a:rPr>
              <a:t>‹#›</a:t>
            </a:fld>
            <a:endParaRPr lang="en-US" sz="1000" b="0" i="0" u="none">
              <a:solidFill>
                <a:srgbClr val="FFFFFF"/>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1">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311700" y="4230575"/>
            <a:ext cx="5998800" cy="60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Oswald"/>
              <a:buNone/>
              <a:defRPr sz="2100" b="0" i="0" u="none" strike="noStrike" cap="none">
                <a:solidFill>
                  <a:schemeClr val="dk1"/>
                </a:solidFill>
                <a:latin typeface="Oswald"/>
                <a:ea typeface="Oswald"/>
                <a:cs typeface="Oswald"/>
                <a:sym typeface="Oswal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8489950" y="4681537"/>
            <a:ext cx="5493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a:solidFill>
                  <a:srgbClr val="000000"/>
                </a:solidFill>
                <a:latin typeface="Arial"/>
                <a:ea typeface="Arial"/>
                <a:cs typeface="Arial"/>
                <a:sym typeface="Arial"/>
              </a:rPr>
              <a:t>‹#›</a:t>
            </a:fld>
            <a:endParaRPr lang="en-US" sz="1400" b="0" i="0" u="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052086" y="1031900"/>
            <a:ext cx="3039600" cy="13887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FFFFFF"/>
              </a:buClr>
              <a:buFont typeface="Arial"/>
              <a:buNone/>
              <a:defRPr sz="3000" b="0" i="0" u="none" strike="noStrike" cap="none">
                <a:solidFill>
                  <a:srgbClr val="FFFFFF"/>
                </a:solidFill>
                <a:latin typeface="Arial"/>
                <a:ea typeface="Arial"/>
                <a:cs typeface="Arial"/>
                <a:sym typeface="Arial"/>
              </a:defRPr>
            </a:lvl1pPr>
            <a:lvl2pPr lvl="1" indent="0" algn="ctr" rtl="0">
              <a:lnSpc>
                <a:spcPct val="100000"/>
              </a:lnSpc>
              <a:spcBef>
                <a:spcPts val="0"/>
              </a:spcBef>
              <a:spcAft>
                <a:spcPts val="0"/>
              </a:spcAft>
              <a:buClr>
                <a:srgbClr val="FFFFFF"/>
              </a:buClr>
              <a:buFont typeface="Arial"/>
              <a:buNone/>
              <a:defRPr sz="3000">
                <a:solidFill>
                  <a:srgbClr val="FFFFFF"/>
                </a:solidFill>
              </a:defRPr>
            </a:lvl2pPr>
            <a:lvl3pPr lvl="2" indent="0" algn="ctr" rtl="0">
              <a:lnSpc>
                <a:spcPct val="100000"/>
              </a:lnSpc>
              <a:spcBef>
                <a:spcPts val="0"/>
              </a:spcBef>
              <a:spcAft>
                <a:spcPts val="0"/>
              </a:spcAft>
              <a:buClr>
                <a:srgbClr val="FFFFFF"/>
              </a:buClr>
              <a:buFont typeface="Arial"/>
              <a:buNone/>
              <a:defRPr sz="3000">
                <a:solidFill>
                  <a:srgbClr val="FFFFFF"/>
                </a:solidFill>
              </a:defRPr>
            </a:lvl3pPr>
            <a:lvl4pPr lvl="3" indent="0" algn="ctr" rtl="0">
              <a:lnSpc>
                <a:spcPct val="100000"/>
              </a:lnSpc>
              <a:spcBef>
                <a:spcPts val="0"/>
              </a:spcBef>
              <a:spcAft>
                <a:spcPts val="0"/>
              </a:spcAft>
              <a:buClr>
                <a:srgbClr val="FFFFFF"/>
              </a:buClr>
              <a:buFont typeface="Arial"/>
              <a:buNone/>
              <a:defRPr sz="3000">
                <a:solidFill>
                  <a:srgbClr val="FFFFFF"/>
                </a:solidFill>
              </a:defRPr>
            </a:lvl4pPr>
            <a:lvl5pPr lvl="4" indent="0" algn="ctr" rtl="0">
              <a:lnSpc>
                <a:spcPct val="100000"/>
              </a:lnSpc>
              <a:spcBef>
                <a:spcPts val="0"/>
              </a:spcBef>
              <a:spcAft>
                <a:spcPts val="0"/>
              </a:spcAft>
              <a:buClr>
                <a:srgbClr val="FFFFFF"/>
              </a:buClr>
              <a:buFont typeface="Arial"/>
              <a:buNone/>
              <a:defRPr sz="3000">
                <a:solidFill>
                  <a:srgbClr val="FFFFFF"/>
                </a:solidFill>
              </a:defRPr>
            </a:lvl5pPr>
            <a:lvl6pPr lvl="5" indent="0" algn="ctr" rtl="0">
              <a:lnSpc>
                <a:spcPct val="100000"/>
              </a:lnSpc>
              <a:spcBef>
                <a:spcPts val="0"/>
              </a:spcBef>
              <a:spcAft>
                <a:spcPts val="0"/>
              </a:spcAft>
              <a:buClr>
                <a:srgbClr val="FFFFFF"/>
              </a:buClr>
              <a:buFont typeface="Arial"/>
              <a:buNone/>
              <a:defRPr sz="3000">
                <a:solidFill>
                  <a:srgbClr val="FFFFFF"/>
                </a:solidFill>
              </a:defRPr>
            </a:lvl6pPr>
            <a:lvl7pPr lvl="6" indent="0" algn="ctr" rtl="0">
              <a:lnSpc>
                <a:spcPct val="100000"/>
              </a:lnSpc>
              <a:spcBef>
                <a:spcPts val="0"/>
              </a:spcBef>
              <a:spcAft>
                <a:spcPts val="0"/>
              </a:spcAft>
              <a:buClr>
                <a:srgbClr val="FFFFFF"/>
              </a:buClr>
              <a:buFont typeface="Arial"/>
              <a:buNone/>
              <a:defRPr sz="3000">
                <a:solidFill>
                  <a:srgbClr val="FFFFFF"/>
                </a:solidFill>
              </a:defRPr>
            </a:lvl7pPr>
            <a:lvl8pPr lvl="7" indent="0" algn="ctr" rtl="0">
              <a:lnSpc>
                <a:spcPct val="100000"/>
              </a:lnSpc>
              <a:spcBef>
                <a:spcPts val="0"/>
              </a:spcBef>
              <a:spcAft>
                <a:spcPts val="0"/>
              </a:spcAft>
              <a:buClr>
                <a:srgbClr val="FFFFFF"/>
              </a:buClr>
              <a:buFont typeface="Arial"/>
              <a:buNone/>
              <a:defRPr sz="3000">
                <a:solidFill>
                  <a:srgbClr val="FFFFFF"/>
                </a:solidFill>
              </a:defRPr>
            </a:lvl8pPr>
            <a:lvl9pPr lvl="8" indent="0" algn="ctr" rtl="0">
              <a:lnSpc>
                <a:spcPct val="100000"/>
              </a:lnSpc>
              <a:spcBef>
                <a:spcPts val="0"/>
              </a:spcBef>
              <a:spcAft>
                <a:spcPts val="0"/>
              </a:spcAft>
              <a:buClr>
                <a:srgbClr val="FFFFFF"/>
              </a:buClr>
              <a:buFont typeface="Arial"/>
              <a:buNone/>
              <a:defRPr sz="3000">
                <a:solidFill>
                  <a:srgbClr val="FFFFFF"/>
                </a:solidFill>
              </a:defRPr>
            </a:lvl9pPr>
          </a:lstStyle>
          <a:p>
            <a:endParaRPr/>
          </a:p>
        </p:txBody>
      </p:sp>
      <p:sp>
        <p:nvSpPr>
          <p:cNvPr id="59" name="Shape 59"/>
          <p:cNvSpPr txBox="1">
            <a:spLocks noGrp="1"/>
          </p:cNvSpPr>
          <p:nvPr>
            <p:ph type="body" idx="1"/>
          </p:nvPr>
        </p:nvSpPr>
        <p:spPr>
          <a:xfrm>
            <a:off x="3052150" y="2526321"/>
            <a:ext cx="3039600" cy="1310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rgbClr val="FFFFFF"/>
              </a:buClr>
              <a:buFont typeface="Arial"/>
              <a:buNone/>
              <a:defRPr sz="1600" b="0" i="0" u="none" strike="noStrike" cap="none">
                <a:solidFill>
                  <a:srgbClr val="FFFFFF"/>
                </a:solidFill>
                <a:latin typeface="Arial"/>
                <a:ea typeface="Arial"/>
                <a:cs typeface="Arial"/>
                <a:sym typeface="Arial"/>
              </a:defRPr>
            </a:lvl1pPr>
            <a:lvl2pPr marL="457200" marR="0" lvl="1"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8472486" y="4662487"/>
            <a:ext cx="5493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212121"/>
              </a:buClr>
              <a:buSzPct val="25000"/>
              <a:buFont typeface="Arial"/>
              <a:buNone/>
            </a:pPr>
            <a:fld id="{00000000-1234-1234-1234-123412341234}" type="slidenum">
              <a:rPr lang="en-US" sz="1000" b="0" i="0" u="none">
                <a:solidFill>
                  <a:srgbClr val="212121"/>
                </a:solidFill>
                <a:latin typeface="Arial"/>
                <a:ea typeface="Arial"/>
                <a:cs typeface="Arial"/>
                <a:sym typeface="Arial"/>
              </a:rPr>
              <a:t>‹#›</a:t>
            </a:fld>
            <a:endParaRPr lang="en-US" sz="1000" b="0" i="0" u="none">
              <a:solidFill>
                <a:srgbClr val="21212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2">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523249" y="1523725"/>
            <a:ext cx="3477900" cy="1388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Arial"/>
              <a:buNone/>
              <a:defRPr sz="3000" b="0" i="0" u="none" strike="noStrike" cap="none">
                <a:solidFill>
                  <a:srgbClr val="FFFFFF"/>
                </a:solidFill>
                <a:latin typeface="Arial"/>
                <a:ea typeface="Arial"/>
                <a:cs typeface="Arial"/>
                <a:sym typeface="Arial"/>
              </a:defRPr>
            </a:lvl1pPr>
            <a:lvl2pPr lvl="1" indent="0" algn="l" rtl="0">
              <a:lnSpc>
                <a:spcPct val="100000"/>
              </a:lnSpc>
              <a:spcBef>
                <a:spcPts val="0"/>
              </a:spcBef>
              <a:spcAft>
                <a:spcPts val="0"/>
              </a:spcAft>
              <a:buClr>
                <a:srgbClr val="FFFFFF"/>
              </a:buClr>
              <a:buFont typeface="Arial"/>
              <a:buNone/>
              <a:defRPr sz="3000">
                <a:solidFill>
                  <a:srgbClr val="FFFFFF"/>
                </a:solidFill>
              </a:defRPr>
            </a:lvl2pPr>
            <a:lvl3pPr lvl="2" indent="0" algn="l" rtl="0">
              <a:lnSpc>
                <a:spcPct val="100000"/>
              </a:lnSpc>
              <a:spcBef>
                <a:spcPts val="0"/>
              </a:spcBef>
              <a:spcAft>
                <a:spcPts val="0"/>
              </a:spcAft>
              <a:buClr>
                <a:srgbClr val="FFFFFF"/>
              </a:buClr>
              <a:buFont typeface="Arial"/>
              <a:buNone/>
              <a:defRPr sz="3000">
                <a:solidFill>
                  <a:srgbClr val="FFFFFF"/>
                </a:solidFill>
              </a:defRPr>
            </a:lvl3pPr>
            <a:lvl4pPr lvl="3" indent="0" algn="l" rtl="0">
              <a:lnSpc>
                <a:spcPct val="100000"/>
              </a:lnSpc>
              <a:spcBef>
                <a:spcPts val="0"/>
              </a:spcBef>
              <a:spcAft>
                <a:spcPts val="0"/>
              </a:spcAft>
              <a:buClr>
                <a:srgbClr val="FFFFFF"/>
              </a:buClr>
              <a:buFont typeface="Arial"/>
              <a:buNone/>
              <a:defRPr sz="3000">
                <a:solidFill>
                  <a:srgbClr val="FFFFFF"/>
                </a:solidFill>
              </a:defRPr>
            </a:lvl4pPr>
            <a:lvl5pPr lvl="4" indent="0" algn="l" rtl="0">
              <a:lnSpc>
                <a:spcPct val="100000"/>
              </a:lnSpc>
              <a:spcBef>
                <a:spcPts val="0"/>
              </a:spcBef>
              <a:spcAft>
                <a:spcPts val="0"/>
              </a:spcAft>
              <a:buClr>
                <a:srgbClr val="FFFFFF"/>
              </a:buClr>
              <a:buFont typeface="Arial"/>
              <a:buNone/>
              <a:defRPr sz="3000">
                <a:solidFill>
                  <a:srgbClr val="FFFFFF"/>
                </a:solidFill>
              </a:defRPr>
            </a:lvl5pPr>
            <a:lvl6pPr lvl="5" indent="0" algn="l" rtl="0">
              <a:lnSpc>
                <a:spcPct val="100000"/>
              </a:lnSpc>
              <a:spcBef>
                <a:spcPts val="0"/>
              </a:spcBef>
              <a:spcAft>
                <a:spcPts val="0"/>
              </a:spcAft>
              <a:buClr>
                <a:srgbClr val="FFFFFF"/>
              </a:buClr>
              <a:buFont typeface="Arial"/>
              <a:buNone/>
              <a:defRPr sz="3000">
                <a:solidFill>
                  <a:srgbClr val="FFFFFF"/>
                </a:solidFill>
              </a:defRPr>
            </a:lvl6pPr>
            <a:lvl7pPr lvl="6" indent="0" algn="l" rtl="0">
              <a:lnSpc>
                <a:spcPct val="100000"/>
              </a:lnSpc>
              <a:spcBef>
                <a:spcPts val="0"/>
              </a:spcBef>
              <a:spcAft>
                <a:spcPts val="0"/>
              </a:spcAft>
              <a:buClr>
                <a:srgbClr val="FFFFFF"/>
              </a:buClr>
              <a:buFont typeface="Arial"/>
              <a:buNone/>
              <a:defRPr sz="3000">
                <a:solidFill>
                  <a:srgbClr val="FFFFFF"/>
                </a:solidFill>
              </a:defRPr>
            </a:lvl7pPr>
            <a:lvl8pPr lvl="7" indent="0" algn="l" rtl="0">
              <a:lnSpc>
                <a:spcPct val="100000"/>
              </a:lnSpc>
              <a:spcBef>
                <a:spcPts val="0"/>
              </a:spcBef>
              <a:spcAft>
                <a:spcPts val="0"/>
              </a:spcAft>
              <a:buClr>
                <a:srgbClr val="FFFFFF"/>
              </a:buClr>
              <a:buFont typeface="Arial"/>
              <a:buNone/>
              <a:defRPr sz="3000">
                <a:solidFill>
                  <a:srgbClr val="FFFFFF"/>
                </a:solidFill>
              </a:defRPr>
            </a:lvl8pPr>
            <a:lvl9pPr lvl="8" indent="0" algn="l" rtl="0">
              <a:lnSpc>
                <a:spcPct val="100000"/>
              </a:lnSpc>
              <a:spcBef>
                <a:spcPts val="0"/>
              </a:spcBef>
              <a:spcAft>
                <a:spcPts val="0"/>
              </a:spcAft>
              <a:buClr>
                <a:srgbClr val="FFFFFF"/>
              </a:buClr>
              <a:buFont typeface="Arial"/>
              <a:buNone/>
              <a:defRPr sz="3000">
                <a:solidFill>
                  <a:srgbClr val="FFFFFF"/>
                </a:solidFill>
              </a:defRPr>
            </a:lvl9pPr>
          </a:lstStyle>
          <a:p>
            <a:endParaRPr/>
          </a:p>
        </p:txBody>
      </p:sp>
      <p:sp>
        <p:nvSpPr>
          <p:cNvPr id="63" name="Shape 63"/>
          <p:cNvSpPr txBox="1">
            <a:spLocks noGrp="1"/>
          </p:cNvSpPr>
          <p:nvPr>
            <p:ph type="body" idx="1"/>
          </p:nvPr>
        </p:nvSpPr>
        <p:spPr>
          <a:xfrm>
            <a:off x="523325" y="3020275"/>
            <a:ext cx="3477900" cy="15348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6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8472486" y="4662487"/>
            <a:ext cx="5493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212121"/>
              </a:buClr>
              <a:buSzPct val="25000"/>
              <a:buFont typeface="Arial"/>
              <a:buNone/>
            </a:pPr>
            <a:fld id="{00000000-1234-1234-1234-123412341234}" type="slidenum">
              <a:rPr lang="en-US" sz="1000" b="0" i="0" u="none">
                <a:solidFill>
                  <a:srgbClr val="212121"/>
                </a:solidFill>
                <a:latin typeface="Arial"/>
                <a:ea typeface="Arial"/>
                <a:cs typeface="Arial"/>
                <a:sym typeface="Arial"/>
              </a:rPr>
              <a:t>‹#›</a:t>
            </a:fld>
            <a:endParaRPr lang="en-US" sz="1000" b="0" i="0" u="none">
              <a:solidFill>
                <a:srgbClr val="21212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3">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052086" y="1031900"/>
            <a:ext cx="3039600" cy="13887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FFFFFF"/>
              </a:buClr>
              <a:buFont typeface="Arial"/>
              <a:buNone/>
              <a:defRPr sz="3000" b="0" i="0" u="none" strike="noStrike" cap="none">
                <a:solidFill>
                  <a:srgbClr val="FFFFFF"/>
                </a:solidFill>
                <a:latin typeface="Arial"/>
                <a:ea typeface="Arial"/>
                <a:cs typeface="Arial"/>
                <a:sym typeface="Arial"/>
              </a:defRPr>
            </a:lvl1pPr>
            <a:lvl2pPr lvl="1" indent="0" algn="ctr" rtl="0">
              <a:lnSpc>
                <a:spcPct val="100000"/>
              </a:lnSpc>
              <a:spcBef>
                <a:spcPts val="0"/>
              </a:spcBef>
              <a:spcAft>
                <a:spcPts val="0"/>
              </a:spcAft>
              <a:buClr>
                <a:srgbClr val="FFFFFF"/>
              </a:buClr>
              <a:buFont typeface="Arial"/>
              <a:buNone/>
              <a:defRPr sz="3000">
                <a:solidFill>
                  <a:srgbClr val="FFFFFF"/>
                </a:solidFill>
              </a:defRPr>
            </a:lvl2pPr>
            <a:lvl3pPr lvl="2" indent="0" algn="ctr" rtl="0">
              <a:lnSpc>
                <a:spcPct val="100000"/>
              </a:lnSpc>
              <a:spcBef>
                <a:spcPts val="0"/>
              </a:spcBef>
              <a:spcAft>
                <a:spcPts val="0"/>
              </a:spcAft>
              <a:buClr>
                <a:srgbClr val="FFFFFF"/>
              </a:buClr>
              <a:buFont typeface="Arial"/>
              <a:buNone/>
              <a:defRPr sz="3000">
                <a:solidFill>
                  <a:srgbClr val="FFFFFF"/>
                </a:solidFill>
              </a:defRPr>
            </a:lvl3pPr>
            <a:lvl4pPr lvl="3" indent="0" algn="ctr" rtl="0">
              <a:lnSpc>
                <a:spcPct val="100000"/>
              </a:lnSpc>
              <a:spcBef>
                <a:spcPts val="0"/>
              </a:spcBef>
              <a:spcAft>
                <a:spcPts val="0"/>
              </a:spcAft>
              <a:buClr>
                <a:srgbClr val="FFFFFF"/>
              </a:buClr>
              <a:buFont typeface="Arial"/>
              <a:buNone/>
              <a:defRPr sz="3000">
                <a:solidFill>
                  <a:srgbClr val="FFFFFF"/>
                </a:solidFill>
              </a:defRPr>
            </a:lvl4pPr>
            <a:lvl5pPr lvl="4" indent="0" algn="ctr" rtl="0">
              <a:lnSpc>
                <a:spcPct val="100000"/>
              </a:lnSpc>
              <a:spcBef>
                <a:spcPts val="0"/>
              </a:spcBef>
              <a:spcAft>
                <a:spcPts val="0"/>
              </a:spcAft>
              <a:buClr>
                <a:srgbClr val="FFFFFF"/>
              </a:buClr>
              <a:buFont typeface="Arial"/>
              <a:buNone/>
              <a:defRPr sz="3000">
                <a:solidFill>
                  <a:srgbClr val="FFFFFF"/>
                </a:solidFill>
              </a:defRPr>
            </a:lvl5pPr>
            <a:lvl6pPr lvl="5" indent="0" algn="ctr" rtl="0">
              <a:lnSpc>
                <a:spcPct val="100000"/>
              </a:lnSpc>
              <a:spcBef>
                <a:spcPts val="0"/>
              </a:spcBef>
              <a:spcAft>
                <a:spcPts val="0"/>
              </a:spcAft>
              <a:buClr>
                <a:srgbClr val="FFFFFF"/>
              </a:buClr>
              <a:buFont typeface="Arial"/>
              <a:buNone/>
              <a:defRPr sz="3000">
                <a:solidFill>
                  <a:srgbClr val="FFFFFF"/>
                </a:solidFill>
              </a:defRPr>
            </a:lvl6pPr>
            <a:lvl7pPr lvl="6" indent="0" algn="ctr" rtl="0">
              <a:lnSpc>
                <a:spcPct val="100000"/>
              </a:lnSpc>
              <a:spcBef>
                <a:spcPts val="0"/>
              </a:spcBef>
              <a:spcAft>
                <a:spcPts val="0"/>
              </a:spcAft>
              <a:buClr>
                <a:srgbClr val="FFFFFF"/>
              </a:buClr>
              <a:buFont typeface="Arial"/>
              <a:buNone/>
              <a:defRPr sz="3000">
                <a:solidFill>
                  <a:srgbClr val="FFFFFF"/>
                </a:solidFill>
              </a:defRPr>
            </a:lvl7pPr>
            <a:lvl8pPr lvl="7" indent="0" algn="ctr" rtl="0">
              <a:lnSpc>
                <a:spcPct val="100000"/>
              </a:lnSpc>
              <a:spcBef>
                <a:spcPts val="0"/>
              </a:spcBef>
              <a:spcAft>
                <a:spcPts val="0"/>
              </a:spcAft>
              <a:buClr>
                <a:srgbClr val="FFFFFF"/>
              </a:buClr>
              <a:buFont typeface="Arial"/>
              <a:buNone/>
              <a:defRPr sz="3000">
                <a:solidFill>
                  <a:srgbClr val="FFFFFF"/>
                </a:solidFill>
              </a:defRPr>
            </a:lvl8pPr>
            <a:lvl9pPr lvl="8" indent="0" algn="ctr" rtl="0">
              <a:lnSpc>
                <a:spcPct val="100000"/>
              </a:lnSpc>
              <a:spcBef>
                <a:spcPts val="0"/>
              </a:spcBef>
              <a:spcAft>
                <a:spcPts val="0"/>
              </a:spcAft>
              <a:buClr>
                <a:srgbClr val="FFFFFF"/>
              </a:buClr>
              <a:buFont typeface="Arial"/>
              <a:buNone/>
              <a:defRPr sz="3000">
                <a:solidFill>
                  <a:srgbClr val="FFFFFF"/>
                </a:solidFill>
              </a:defRPr>
            </a:lvl9pPr>
          </a:lstStyle>
          <a:p>
            <a:endParaRPr/>
          </a:p>
        </p:txBody>
      </p:sp>
      <p:sp>
        <p:nvSpPr>
          <p:cNvPr id="67" name="Shape 67"/>
          <p:cNvSpPr txBox="1">
            <a:spLocks noGrp="1"/>
          </p:cNvSpPr>
          <p:nvPr>
            <p:ph type="body" idx="1"/>
          </p:nvPr>
        </p:nvSpPr>
        <p:spPr>
          <a:xfrm>
            <a:off x="3052150" y="2526321"/>
            <a:ext cx="3039600" cy="1310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rgbClr val="FFFFFF"/>
              </a:buClr>
              <a:buFont typeface="Arial"/>
              <a:buNone/>
              <a:defRPr sz="1600" b="0" i="0" u="none" strike="noStrike" cap="none">
                <a:solidFill>
                  <a:srgbClr val="FFFFFF"/>
                </a:solidFill>
                <a:latin typeface="Arial"/>
                <a:ea typeface="Arial"/>
                <a:cs typeface="Arial"/>
                <a:sym typeface="Arial"/>
              </a:defRPr>
            </a:lvl1pPr>
            <a:lvl2pPr marL="457200" marR="0" lvl="1"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8472486" y="4662487"/>
            <a:ext cx="5493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212121"/>
              </a:buClr>
              <a:buSzPct val="25000"/>
              <a:buFont typeface="Arial"/>
              <a:buNone/>
            </a:pPr>
            <a:fld id="{00000000-1234-1234-1234-123412341234}" type="slidenum">
              <a:rPr lang="en-US" sz="1000" b="0" i="0" u="none">
                <a:solidFill>
                  <a:srgbClr val="212121"/>
                </a:solidFill>
                <a:latin typeface="Arial"/>
                <a:ea typeface="Arial"/>
                <a:cs typeface="Arial"/>
                <a:sym typeface="Arial"/>
              </a:rPr>
              <a:t>‹#›</a:t>
            </a:fld>
            <a:endParaRPr lang="en-US" sz="1000" b="0" i="0" u="none">
              <a:solidFill>
                <a:srgbClr val="21212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5">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1375600" y="939000"/>
            <a:ext cx="6369600" cy="2545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4000" b="1" i="0" u="none" strike="noStrike" cap="none">
                <a:solidFill>
                  <a:srgbClr val="FFFFFF"/>
                </a:solidFill>
                <a:latin typeface="Arial"/>
                <a:ea typeface="Arial"/>
                <a:cs typeface="Arial"/>
                <a:sym typeface="Arial"/>
              </a:defRPr>
            </a:lvl1pPr>
            <a:lvl2pPr lvl="1" indent="0" algn="ctr" rtl="0">
              <a:lnSpc>
                <a:spcPct val="100000"/>
              </a:lnSpc>
              <a:spcBef>
                <a:spcPts val="0"/>
              </a:spcBef>
              <a:spcAft>
                <a:spcPts val="0"/>
              </a:spcAft>
              <a:buClr>
                <a:srgbClr val="FFFFFF"/>
              </a:buClr>
              <a:buFont typeface="Arial"/>
              <a:buNone/>
              <a:defRPr sz="4000" b="1">
                <a:solidFill>
                  <a:srgbClr val="FFFFFF"/>
                </a:solidFill>
              </a:defRPr>
            </a:lvl2pPr>
            <a:lvl3pPr lvl="2" indent="0" algn="ctr" rtl="0">
              <a:lnSpc>
                <a:spcPct val="100000"/>
              </a:lnSpc>
              <a:spcBef>
                <a:spcPts val="0"/>
              </a:spcBef>
              <a:spcAft>
                <a:spcPts val="0"/>
              </a:spcAft>
              <a:buClr>
                <a:srgbClr val="FFFFFF"/>
              </a:buClr>
              <a:buFont typeface="Arial"/>
              <a:buNone/>
              <a:defRPr sz="4000" b="1">
                <a:solidFill>
                  <a:srgbClr val="FFFFFF"/>
                </a:solidFill>
              </a:defRPr>
            </a:lvl3pPr>
            <a:lvl4pPr lvl="3" indent="0" algn="ctr" rtl="0">
              <a:lnSpc>
                <a:spcPct val="100000"/>
              </a:lnSpc>
              <a:spcBef>
                <a:spcPts val="0"/>
              </a:spcBef>
              <a:spcAft>
                <a:spcPts val="0"/>
              </a:spcAft>
              <a:buClr>
                <a:srgbClr val="FFFFFF"/>
              </a:buClr>
              <a:buFont typeface="Arial"/>
              <a:buNone/>
              <a:defRPr sz="4000" b="1">
                <a:solidFill>
                  <a:srgbClr val="FFFFFF"/>
                </a:solidFill>
              </a:defRPr>
            </a:lvl4pPr>
            <a:lvl5pPr lvl="4" indent="0" algn="ctr" rtl="0">
              <a:lnSpc>
                <a:spcPct val="100000"/>
              </a:lnSpc>
              <a:spcBef>
                <a:spcPts val="0"/>
              </a:spcBef>
              <a:spcAft>
                <a:spcPts val="0"/>
              </a:spcAft>
              <a:buClr>
                <a:srgbClr val="FFFFFF"/>
              </a:buClr>
              <a:buFont typeface="Arial"/>
              <a:buNone/>
              <a:defRPr sz="4000" b="1">
                <a:solidFill>
                  <a:srgbClr val="FFFFFF"/>
                </a:solidFill>
              </a:defRPr>
            </a:lvl5pPr>
            <a:lvl6pPr lvl="5" indent="0" algn="ctr" rtl="0">
              <a:lnSpc>
                <a:spcPct val="100000"/>
              </a:lnSpc>
              <a:spcBef>
                <a:spcPts val="0"/>
              </a:spcBef>
              <a:spcAft>
                <a:spcPts val="0"/>
              </a:spcAft>
              <a:buClr>
                <a:srgbClr val="FFFFFF"/>
              </a:buClr>
              <a:buFont typeface="Arial"/>
              <a:buNone/>
              <a:defRPr sz="4000" b="1">
                <a:solidFill>
                  <a:srgbClr val="FFFFFF"/>
                </a:solidFill>
              </a:defRPr>
            </a:lvl6pPr>
            <a:lvl7pPr lvl="6" indent="0" algn="ctr" rtl="0">
              <a:lnSpc>
                <a:spcPct val="100000"/>
              </a:lnSpc>
              <a:spcBef>
                <a:spcPts val="0"/>
              </a:spcBef>
              <a:spcAft>
                <a:spcPts val="0"/>
              </a:spcAft>
              <a:buClr>
                <a:srgbClr val="FFFFFF"/>
              </a:buClr>
              <a:buFont typeface="Arial"/>
              <a:buNone/>
              <a:defRPr sz="4000" b="1">
                <a:solidFill>
                  <a:srgbClr val="FFFFFF"/>
                </a:solidFill>
              </a:defRPr>
            </a:lvl7pPr>
            <a:lvl8pPr lvl="7" indent="0" algn="ctr" rtl="0">
              <a:lnSpc>
                <a:spcPct val="100000"/>
              </a:lnSpc>
              <a:spcBef>
                <a:spcPts val="0"/>
              </a:spcBef>
              <a:spcAft>
                <a:spcPts val="0"/>
              </a:spcAft>
              <a:buClr>
                <a:srgbClr val="FFFFFF"/>
              </a:buClr>
              <a:buFont typeface="Arial"/>
              <a:buNone/>
              <a:defRPr sz="4000" b="1">
                <a:solidFill>
                  <a:srgbClr val="FFFFFF"/>
                </a:solidFill>
              </a:defRPr>
            </a:lvl8pPr>
            <a:lvl9pPr lvl="8" indent="0" algn="ctr" rtl="0">
              <a:lnSpc>
                <a:spcPct val="100000"/>
              </a:lnSpc>
              <a:spcBef>
                <a:spcPts val="0"/>
              </a:spcBef>
              <a:spcAft>
                <a:spcPts val="0"/>
              </a:spcAft>
              <a:buClr>
                <a:srgbClr val="FFFFFF"/>
              </a:buClr>
              <a:buFont typeface="Arial"/>
              <a:buNone/>
              <a:defRPr sz="4000" b="1">
                <a:solidFill>
                  <a:srgbClr val="FFFFFF"/>
                </a:solidFill>
              </a:defRPr>
            </a:lvl9pPr>
          </a:lstStyle>
          <a:p>
            <a:endParaRPr/>
          </a:p>
        </p:txBody>
      </p:sp>
      <p:sp>
        <p:nvSpPr>
          <p:cNvPr id="71" name="Shape 71"/>
          <p:cNvSpPr txBox="1">
            <a:spLocks noGrp="1"/>
          </p:cNvSpPr>
          <p:nvPr>
            <p:ph type="subTitle" idx="1"/>
          </p:nvPr>
        </p:nvSpPr>
        <p:spPr>
          <a:xfrm>
            <a:off x="1387200" y="3637200"/>
            <a:ext cx="6369600" cy="5673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1pPr>
            <a:lvl2pPr marL="457200" marR="0" lvl="1" indent="0" algn="ctr"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ctr"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ctr"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ctr"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ctr"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ctr"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ctr"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ctr"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72486" y="4662487"/>
            <a:ext cx="5493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000" b="0" i="0" u="none">
                <a:solidFill>
                  <a:srgbClr val="FFFFFF"/>
                </a:solidFill>
                <a:latin typeface="Arial"/>
                <a:ea typeface="Arial"/>
                <a:cs typeface="Arial"/>
                <a:sym typeface="Arial"/>
              </a:rPr>
              <a:t>‹#›</a:t>
            </a:fld>
            <a:endParaRPr lang="en-US" sz="1000" b="0" i="0" u="none">
              <a:solidFill>
                <a:srgbClr val="FFFFFF"/>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4">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233600" y="829550"/>
            <a:ext cx="2566200" cy="8925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Arial"/>
              <a:buNone/>
              <a:defRPr sz="2100" b="1" i="0" u="none" strike="noStrike" cap="none">
                <a:solidFill>
                  <a:srgbClr val="FFFFFF"/>
                </a:solidFill>
                <a:latin typeface="Arial"/>
                <a:ea typeface="Arial"/>
                <a:cs typeface="Arial"/>
                <a:sym typeface="Arial"/>
              </a:defRPr>
            </a:lvl1pPr>
            <a:lvl2pPr lvl="1" indent="0" algn="l" rtl="0">
              <a:lnSpc>
                <a:spcPct val="100000"/>
              </a:lnSpc>
              <a:spcBef>
                <a:spcPts val="0"/>
              </a:spcBef>
              <a:spcAft>
                <a:spcPts val="0"/>
              </a:spcAft>
              <a:buClr>
                <a:srgbClr val="FFFFFF"/>
              </a:buClr>
              <a:buFont typeface="Arial"/>
              <a:buNone/>
              <a:defRPr sz="2100" b="1">
                <a:solidFill>
                  <a:srgbClr val="FFFFFF"/>
                </a:solidFill>
              </a:defRPr>
            </a:lvl2pPr>
            <a:lvl3pPr lvl="2" indent="0" algn="l" rtl="0">
              <a:lnSpc>
                <a:spcPct val="100000"/>
              </a:lnSpc>
              <a:spcBef>
                <a:spcPts val="0"/>
              </a:spcBef>
              <a:spcAft>
                <a:spcPts val="0"/>
              </a:spcAft>
              <a:buClr>
                <a:srgbClr val="FFFFFF"/>
              </a:buClr>
              <a:buFont typeface="Arial"/>
              <a:buNone/>
              <a:defRPr sz="2100" b="1">
                <a:solidFill>
                  <a:srgbClr val="FFFFFF"/>
                </a:solidFill>
              </a:defRPr>
            </a:lvl3pPr>
            <a:lvl4pPr lvl="3" indent="0" algn="l" rtl="0">
              <a:lnSpc>
                <a:spcPct val="100000"/>
              </a:lnSpc>
              <a:spcBef>
                <a:spcPts val="0"/>
              </a:spcBef>
              <a:spcAft>
                <a:spcPts val="0"/>
              </a:spcAft>
              <a:buClr>
                <a:srgbClr val="FFFFFF"/>
              </a:buClr>
              <a:buFont typeface="Arial"/>
              <a:buNone/>
              <a:defRPr sz="2100" b="1">
                <a:solidFill>
                  <a:srgbClr val="FFFFFF"/>
                </a:solidFill>
              </a:defRPr>
            </a:lvl4pPr>
            <a:lvl5pPr lvl="4" indent="0" algn="l" rtl="0">
              <a:lnSpc>
                <a:spcPct val="100000"/>
              </a:lnSpc>
              <a:spcBef>
                <a:spcPts val="0"/>
              </a:spcBef>
              <a:spcAft>
                <a:spcPts val="0"/>
              </a:spcAft>
              <a:buClr>
                <a:srgbClr val="FFFFFF"/>
              </a:buClr>
              <a:buFont typeface="Arial"/>
              <a:buNone/>
              <a:defRPr sz="2100" b="1">
                <a:solidFill>
                  <a:srgbClr val="FFFFFF"/>
                </a:solidFill>
              </a:defRPr>
            </a:lvl5pPr>
            <a:lvl6pPr lvl="5" indent="0" algn="l" rtl="0">
              <a:lnSpc>
                <a:spcPct val="100000"/>
              </a:lnSpc>
              <a:spcBef>
                <a:spcPts val="0"/>
              </a:spcBef>
              <a:spcAft>
                <a:spcPts val="0"/>
              </a:spcAft>
              <a:buClr>
                <a:srgbClr val="FFFFFF"/>
              </a:buClr>
              <a:buFont typeface="Arial"/>
              <a:buNone/>
              <a:defRPr sz="2100" b="1">
                <a:solidFill>
                  <a:srgbClr val="FFFFFF"/>
                </a:solidFill>
              </a:defRPr>
            </a:lvl6pPr>
            <a:lvl7pPr lvl="6" indent="0" algn="l" rtl="0">
              <a:lnSpc>
                <a:spcPct val="100000"/>
              </a:lnSpc>
              <a:spcBef>
                <a:spcPts val="0"/>
              </a:spcBef>
              <a:spcAft>
                <a:spcPts val="0"/>
              </a:spcAft>
              <a:buClr>
                <a:srgbClr val="FFFFFF"/>
              </a:buClr>
              <a:buFont typeface="Arial"/>
              <a:buNone/>
              <a:defRPr sz="2100" b="1">
                <a:solidFill>
                  <a:srgbClr val="FFFFFF"/>
                </a:solidFill>
              </a:defRPr>
            </a:lvl7pPr>
            <a:lvl8pPr lvl="7" indent="0" algn="l" rtl="0">
              <a:lnSpc>
                <a:spcPct val="100000"/>
              </a:lnSpc>
              <a:spcBef>
                <a:spcPts val="0"/>
              </a:spcBef>
              <a:spcAft>
                <a:spcPts val="0"/>
              </a:spcAft>
              <a:buClr>
                <a:srgbClr val="FFFFFF"/>
              </a:buClr>
              <a:buFont typeface="Arial"/>
              <a:buNone/>
              <a:defRPr sz="2100" b="1">
                <a:solidFill>
                  <a:srgbClr val="FFFFFF"/>
                </a:solidFill>
              </a:defRPr>
            </a:lvl8pPr>
            <a:lvl9pPr lvl="8" indent="0" algn="l" rtl="0">
              <a:lnSpc>
                <a:spcPct val="100000"/>
              </a:lnSpc>
              <a:spcBef>
                <a:spcPts val="0"/>
              </a:spcBef>
              <a:spcAft>
                <a:spcPts val="0"/>
              </a:spcAft>
              <a:buClr>
                <a:srgbClr val="FFFFFF"/>
              </a:buClr>
              <a:buFont typeface="Arial"/>
              <a:buNone/>
              <a:defRPr sz="2100" b="1">
                <a:solidFill>
                  <a:srgbClr val="FFFFFF"/>
                </a:solidFill>
              </a:defRPr>
            </a:lvl9pPr>
          </a:lstStyle>
          <a:p>
            <a:endParaRPr/>
          </a:p>
        </p:txBody>
      </p:sp>
      <p:sp>
        <p:nvSpPr>
          <p:cNvPr id="75" name="Shape 75"/>
          <p:cNvSpPr txBox="1">
            <a:spLocks noGrp="1"/>
          </p:cNvSpPr>
          <p:nvPr>
            <p:ph type="body" idx="1"/>
          </p:nvPr>
        </p:nvSpPr>
        <p:spPr>
          <a:xfrm>
            <a:off x="233600" y="1798300"/>
            <a:ext cx="2566200" cy="2977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2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2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2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2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2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2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2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200" b="0" i="0" u="none" strike="noStrike" cap="none">
                <a:solidFill>
                  <a:srgbClr val="FFFFFF"/>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472486" y="4662487"/>
            <a:ext cx="5493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616161"/>
              </a:buClr>
              <a:buSzPct val="25000"/>
              <a:buFont typeface="Arial"/>
              <a:buNone/>
            </a:pPr>
            <a:fld id="{00000000-1234-1234-1234-123412341234}" type="slidenum">
              <a:rPr lang="en-US" sz="1000" b="0" i="0" u="none">
                <a:solidFill>
                  <a:srgbClr val="616161"/>
                </a:solidFill>
                <a:latin typeface="Arial"/>
                <a:ea typeface="Arial"/>
                <a:cs typeface="Arial"/>
                <a:sym typeface="Arial"/>
              </a:rPr>
              <a:t>‹#›</a:t>
            </a:fld>
            <a:endParaRPr lang="en-US" sz="1000" b="0" i="0" u="none">
              <a:solidFill>
                <a:srgbClr val="61616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7">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1837575" y="1251525"/>
            <a:ext cx="5445900" cy="2640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4000" b="1" i="0" u="none" strike="noStrike" cap="none">
                <a:solidFill>
                  <a:srgbClr val="FFFFFF"/>
                </a:solidFill>
                <a:latin typeface="Arial"/>
                <a:ea typeface="Arial"/>
                <a:cs typeface="Arial"/>
                <a:sym typeface="Arial"/>
              </a:defRPr>
            </a:lvl1pPr>
            <a:lvl2pPr lvl="1" indent="0" algn="ctr" rtl="0">
              <a:lnSpc>
                <a:spcPct val="100000"/>
              </a:lnSpc>
              <a:spcBef>
                <a:spcPts val="0"/>
              </a:spcBef>
              <a:spcAft>
                <a:spcPts val="0"/>
              </a:spcAft>
              <a:buClr>
                <a:srgbClr val="FFFFFF"/>
              </a:buClr>
              <a:buFont typeface="Arial"/>
              <a:buNone/>
              <a:defRPr sz="4000" b="1">
                <a:solidFill>
                  <a:srgbClr val="FFFFFF"/>
                </a:solidFill>
              </a:defRPr>
            </a:lvl2pPr>
            <a:lvl3pPr lvl="2" indent="0" algn="ctr" rtl="0">
              <a:lnSpc>
                <a:spcPct val="100000"/>
              </a:lnSpc>
              <a:spcBef>
                <a:spcPts val="0"/>
              </a:spcBef>
              <a:spcAft>
                <a:spcPts val="0"/>
              </a:spcAft>
              <a:buClr>
                <a:srgbClr val="FFFFFF"/>
              </a:buClr>
              <a:buFont typeface="Arial"/>
              <a:buNone/>
              <a:defRPr sz="4000" b="1">
                <a:solidFill>
                  <a:srgbClr val="FFFFFF"/>
                </a:solidFill>
              </a:defRPr>
            </a:lvl3pPr>
            <a:lvl4pPr lvl="3" indent="0" algn="ctr" rtl="0">
              <a:lnSpc>
                <a:spcPct val="100000"/>
              </a:lnSpc>
              <a:spcBef>
                <a:spcPts val="0"/>
              </a:spcBef>
              <a:spcAft>
                <a:spcPts val="0"/>
              </a:spcAft>
              <a:buClr>
                <a:srgbClr val="FFFFFF"/>
              </a:buClr>
              <a:buFont typeface="Arial"/>
              <a:buNone/>
              <a:defRPr sz="4000" b="1">
                <a:solidFill>
                  <a:srgbClr val="FFFFFF"/>
                </a:solidFill>
              </a:defRPr>
            </a:lvl4pPr>
            <a:lvl5pPr lvl="4" indent="0" algn="ctr" rtl="0">
              <a:lnSpc>
                <a:spcPct val="100000"/>
              </a:lnSpc>
              <a:spcBef>
                <a:spcPts val="0"/>
              </a:spcBef>
              <a:spcAft>
                <a:spcPts val="0"/>
              </a:spcAft>
              <a:buClr>
                <a:srgbClr val="FFFFFF"/>
              </a:buClr>
              <a:buFont typeface="Arial"/>
              <a:buNone/>
              <a:defRPr sz="4000" b="1">
                <a:solidFill>
                  <a:srgbClr val="FFFFFF"/>
                </a:solidFill>
              </a:defRPr>
            </a:lvl5pPr>
            <a:lvl6pPr lvl="5" indent="0" algn="ctr" rtl="0">
              <a:lnSpc>
                <a:spcPct val="100000"/>
              </a:lnSpc>
              <a:spcBef>
                <a:spcPts val="0"/>
              </a:spcBef>
              <a:spcAft>
                <a:spcPts val="0"/>
              </a:spcAft>
              <a:buClr>
                <a:srgbClr val="FFFFFF"/>
              </a:buClr>
              <a:buFont typeface="Arial"/>
              <a:buNone/>
              <a:defRPr sz="4000" b="1">
                <a:solidFill>
                  <a:srgbClr val="FFFFFF"/>
                </a:solidFill>
              </a:defRPr>
            </a:lvl6pPr>
            <a:lvl7pPr lvl="6" indent="0" algn="ctr" rtl="0">
              <a:lnSpc>
                <a:spcPct val="100000"/>
              </a:lnSpc>
              <a:spcBef>
                <a:spcPts val="0"/>
              </a:spcBef>
              <a:spcAft>
                <a:spcPts val="0"/>
              </a:spcAft>
              <a:buClr>
                <a:srgbClr val="FFFFFF"/>
              </a:buClr>
              <a:buFont typeface="Arial"/>
              <a:buNone/>
              <a:defRPr sz="4000" b="1">
                <a:solidFill>
                  <a:srgbClr val="FFFFFF"/>
                </a:solidFill>
              </a:defRPr>
            </a:lvl7pPr>
            <a:lvl8pPr lvl="7" indent="0" algn="ctr" rtl="0">
              <a:lnSpc>
                <a:spcPct val="100000"/>
              </a:lnSpc>
              <a:spcBef>
                <a:spcPts val="0"/>
              </a:spcBef>
              <a:spcAft>
                <a:spcPts val="0"/>
              </a:spcAft>
              <a:buClr>
                <a:srgbClr val="FFFFFF"/>
              </a:buClr>
              <a:buFont typeface="Arial"/>
              <a:buNone/>
              <a:defRPr sz="4000" b="1">
                <a:solidFill>
                  <a:srgbClr val="FFFFFF"/>
                </a:solidFill>
              </a:defRPr>
            </a:lvl8pPr>
            <a:lvl9pPr lvl="8" indent="0" algn="ctr" rtl="0">
              <a:lnSpc>
                <a:spcPct val="100000"/>
              </a:lnSpc>
              <a:spcBef>
                <a:spcPts val="0"/>
              </a:spcBef>
              <a:spcAft>
                <a:spcPts val="0"/>
              </a:spcAft>
              <a:buClr>
                <a:srgbClr val="FFFFFF"/>
              </a:buClr>
              <a:buFont typeface="Arial"/>
              <a:buNone/>
              <a:defRPr sz="4000" b="1">
                <a:solidFill>
                  <a:srgbClr val="FFFFFF"/>
                </a:solidFill>
              </a:defRPr>
            </a:lvl9pPr>
          </a:lstStyle>
          <a:p>
            <a:endParaRPr/>
          </a:p>
        </p:txBody>
      </p:sp>
      <p:sp>
        <p:nvSpPr>
          <p:cNvPr id="79" name="Shape 79"/>
          <p:cNvSpPr txBox="1">
            <a:spLocks noGrp="1"/>
          </p:cNvSpPr>
          <p:nvPr>
            <p:ph type="sldNum" idx="12"/>
          </p:nvPr>
        </p:nvSpPr>
        <p:spPr>
          <a:xfrm>
            <a:off x="8472486" y="4662487"/>
            <a:ext cx="5493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000" b="0" i="0" u="none">
                <a:solidFill>
                  <a:srgbClr val="FFFFFF"/>
                </a:solidFill>
                <a:latin typeface="Arial"/>
                <a:ea typeface="Arial"/>
                <a:cs typeface="Arial"/>
                <a:sym typeface="Arial"/>
              </a:rPr>
              <a:t>‹#›</a:t>
            </a:fld>
            <a:endParaRPr lang="en-US" sz="1000" b="0" i="0" u="non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6">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052086" y="1031900"/>
            <a:ext cx="3039600" cy="13887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FFFFFF"/>
              </a:buClr>
              <a:buFont typeface="Arial"/>
              <a:buNone/>
              <a:defRPr sz="3000" b="0" i="0" u="none" strike="noStrike" cap="none">
                <a:solidFill>
                  <a:srgbClr val="FFFFFF"/>
                </a:solidFill>
                <a:latin typeface="Arial"/>
                <a:ea typeface="Arial"/>
                <a:cs typeface="Arial"/>
                <a:sym typeface="Arial"/>
              </a:defRPr>
            </a:lvl1pPr>
            <a:lvl2pPr lvl="1" indent="0" algn="ctr" rtl="0">
              <a:lnSpc>
                <a:spcPct val="100000"/>
              </a:lnSpc>
              <a:spcBef>
                <a:spcPts val="0"/>
              </a:spcBef>
              <a:spcAft>
                <a:spcPts val="0"/>
              </a:spcAft>
              <a:buClr>
                <a:srgbClr val="FFFFFF"/>
              </a:buClr>
              <a:buFont typeface="Arial"/>
              <a:buNone/>
              <a:defRPr sz="3000">
                <a:solidFill>
                  <a:srgbClr val="FFFFFF"/>
                </a:solidFill>
              </a:defRPr>
            </a:lvl2pPr>
            <a:lvl3pPr lvl="2" indent="0" algn="ctr" rtl="0">
              <a:lnSpc>
                <a:spcPct val="100000"/>
              </a:lnSpc>
              <a:spcBef>
                <a:spcPts val="0"/>
              </a:spcBef>
              <a:spcAft>
                <a:spcPts val="0"/>
              </a:spcAft>
              <a:buClr>
                <a:srgbClr val="FFFFFF"/>
              </a:buClr>
              <a:buFont typeface="Arial"/>
              <a:buNone/>
              <a:defRPr sz="3000">
                <a:solidFill>
                  <a:srgbClr val="FFFFFF"/>
                </a:solidFill>
              </a:defRPr>
            </a:lvl3pPr>
            <a:lvl4pPr lvl="3" indent="0" algn="ctr" rtl="0">
              <a:lnSpc>
                <a:spcPct val="100000"/>
              </a:lnSpc>
              <a:spcBef>
                <a:spcPts val="0"/>
              </a:spcBef>
              <a:spcAft>
                <a:spcPts val="0"/>
              </a:spcAft>
              <a:buClr>
                <a:srgbClr val="FFFFFF"/>
              </a:buClr>
              <a:buFont typeface="Arial"/>
              <a:buNone/>
              <a:defRPr sz="3000">
                <a:solidFill>
                  <a:srgbClr val="FFFFFF"/>
                </a:solidFill>
              </a:defRPr>
            </a:lvl4pPr>
            <a:lvl5pPr lvl="4" indent="0" algn="ctr" rtl="0">
              <a:lnSpc>
                <a:spcPct val="100000"/>
              </a:lnSpc>
              <a:spcBef>
                <a:spcPts val="0"/>
              </a:spcBef>
              <a:spcAft>
                <a:spcPts val="0"/>
              </a:spcAft>
              <a:buClr>
                <a:srgbClr val="FFFFFF"/>
              </a:buClr>
              <a:buFont typeface="Arial"/>
              <a:buNone/>
              <a:defRPr sz="3000">
                <a:solidFill>
                  <a:srgbClr val="FFFFFF"/>
                </a:solidFill>
              </a:defRPr>
            </a:lvl5pPr>
            <a:lvl6pPr lvl="5" indent="0" algn="ctr" rtl="0">
              <a:lnSpc>
                <a:spcPct val="100000"/>
              </a:lnSpc>
              <a:spcBef>
                <a:spcPts val="0"/>
              </a:spcBef>
              <a:spcAft>
                <a:spcPts val="0"/>
              </a:spcAft>
              <a:buClr>
                <a:srgbClr val="FFFFFF"/>
              </a:buClr>
              <a:buFont typeface="Arial"/>
              <a:buNone/>
              <a:defRPr sz="3000">
                <a:solidFill>
                  <a:srgbClr val="FFFFFF"/>
                </a:solidFill>
              </a:defRPr>
            </a:lvl6pPr>
            <a:lvl7pPr lvl="6" indent="0" algn="ctr" rtl="0">
              <a:lnSpc>
                <a:spcPct val="100000"/>
              </a:lnSpc>
              <a:spcBef>
                <a:spcPts val="0"/>
              </a:spcBef>
              <a:spcAft>
                <a:spcPts val="0"/>
              </a:spcAft>
              <a:buClr>
                <a:srgbClr val="FFFFFF"/>
              </a:buClr>
              <a:buFont typeface="Arial"/>
              <a:buNone/>
              <a:defRPr sz="3000">
                <a:solidFill>
                  <a:srgbClr val="FFFFFF"/>
                </a:solidFill>
              </a:defRPr>
            </a:lvl7pPr>
            <a:lvl8pPr lvl="7" indent="0" algn="ctr" rtl="0">
              <a:lnSpc>
                <a:spcPct val="100000"/>
              </a:lnSpc>
              <a:spcBef>
                <a:spcPts val="0"/>
              </a:spcBef>
              <a:spcAft>
                <a:spcPts val="0"/>
              </a:spcAft>
              <a:buClr>
                <a:srgbClr val="FFFFFF"/>
              </a:buClr>
              <a:buFont typeface="Arial"/>
              <a:buNone/>
              <a:defRPr sz="3000">
                <a:solidFill>
                  <a:srgbClr val="FFFFFF"/>
                </a:solidFill>
              </a:defRPr>
            </a:lvl8pPr>
            <a:lvl9pPr lvl="8" indent="0" algn="ctr" rtl="0">
              <a:lnSpc>
                <a:spcPct val="100000"/>
              </a:lnSpc>
              <a:spcBef>
                <a:spcPts val="0"/>
              </a:spcBef>
              <a:spcAft>
                <a:spcPts val="0"/>
              </a:spcAft>
              <a:buClr>
                <a:srgbClr val="FFFFFF"/>
              </a:buClr>
              <a:buFont typeface="Arial"/>
              <a:buNone/>
              <a:defRPr sz="3000">
                <a:solidFill>
                  <a:srgbClr val="FFFFFF"/>
                </a:solidFill>
              </a:defRPr>
            </a:lvl9pPr>
          </a:lstStyle>
          <a:p>
            <a:endParaRPr/>
          </a:p>
        </p:txBody>
      </p:sp>
      <p:sp>
        <p:nvSpPr>
          <p:cNvPr id="82" name="Shape 82"/>
          <p:cNvSpPr txBox="1">
            <a:spLocks noGrp="1"/>
          </p:cNvSpPr>
          <p:nvPr>
            <p:ph type="body" idx="1"/>
          </p:nvPr>
        </p:nvSpPr>
        <p:spPr>
          <a:xfrm>
            <a:off x="3052150" y="2526321"/>
            <a:ext cx="3039600" cy="1310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rgbClr val="FFFFFF"/>
              </a:buClr>
              <a:buFont typeface="Arial"/>
              <a:buNone/>
              <a:defRPr sz="1600" b="0" i="0" u="none" strike="noStrike" cap="none">
                <a:solidFill>
                  <a:srgbClr val="FFFFFF"/>
                </a:solidFill>
                <a:latin typeface="Arial"/>
                <a:ea typeface="Arial"/>
                <a:cs typeface="Arial"/>
                <a:sym typeface="Arial"/>
              </a:defRPr>
            </a:lvl1pPr>
            <a:lvl2pPr marL="457200" marR="0" lvl="1"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472486" y="4662487"/>
            <a:ext cx="5493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212121"/>
              </a:buClr>
              <a:buSzPct val="25000"/>
              <a:buFont typeface="Arial"/>
              <a:buNone/>
            </a:pPr>
            <a:fld id="{00000000-1234-1234-1234-123412341234}" type="slidenum">
              <a:rPr lang="en-US" sz="1000" b="0" i="0" u="none">
                <a:solidFill>
                  <a:srgbClr val="212121"/>
                </a:solidFill>
                <a:latin typeface="Arial"/>
                <a:ea typeface="Arial"/>
                <a:cs typeface="Arial"/>
                <a:sym typeface="Arial"/>
              </a:rPr>
              <a:t>‹#›</a:t>
            </a:fld>
            <a:endParaRPr lang="en-US" sz="1000" b="0" i="0" u="none">
              <a:solidFill>
                <a:srgbClr val="21212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ustom layout 8">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052086" y="1031900"/>
            <a:ext cx="3039600" cy="13887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FFFFFF"/>
              </a:buClr>
              <a:buFont typeface="Arial"/>
              <a:buNone/>
              <a:defRPr sz="3000" b="0" i="0" u="none" strike="noStrike" cap="none">
                <a:solidFill>
                  <a:srgbClr val="FFFFFF"/>
                </a:solidFill>
                <a:latin typeface="Arial"/>
                <a:ea typeface="Arial"/>
                <a:cs typeface="Arial"/>
                <a:sym typeface="Arial"/>
              </a:defRPr>
            </a:lvl1pPr>
            <a:lvl2pPr lvl="1" indent="0" algn="ctr" rtl="0">
              <a:lnSpc>
                <a:spcPct val="100000"/>
              </a:lnSpc>
              <a:spcBef>
                <a:spcPts val="0"/>
              </a:spcBef>
              <a:spcAft>
                <a:spcPts val="0"/>
              </a:spcAft>
              <a:buClr>
                <a:srgbClr val="FFFFFF"/>
              </a:buClr>
              <a:buFont typeface="Arial"/>
              <a:buNone/>
              <a:defRPr sz="3000">
                <a:solidFill>
                  <a:srgbClr val="FFFFFF"/>
                </a:solidFill>
              </a:defRPr>
            </a:lvl2pPr>
            <a:lvl3pPr lvl="2" indent="0" algn="ctr" rtl="0">
              <a:lnSpc>
                <a:spcPct val="100000"/>
              </a:lnSpc>
              <a:spcBef>
                <a:spcPts val="0"/>
              </a:spcBef>
              <a:spcAft>
                <a:spcPts val="0"/>
              </a:spcAft>
              <a:buClr>
                <a:srgbClr val="FFFFFF"/>
              </a:buClr>
              <a:buFont typeface="Arial"/>
              <a:buNone/>
              <a:defRPr sz="3000">
                <a:solidFill>
                  <a:srgbClr val="FFFFFF"/>
                </a:solidFill>
              </a:defRPr>
            </a:lvl3pPr>
            <a:lvl4pPr lvl="3" indent="0" algn="ctr" rtl="0">
              <a:lnSpc>
                <a:spcPct val="100000"/>
              </a:lnSpc>
              <a:spcBef>
                <a:spcPts val="0"/>
              </a:spcBef>
              <a:spcAft>
                <a:spcPts val="0"/>
              </a:spcAft>
              <a:buClr>
                <a:srgbClr val="FFFFFF"/>
              </a:buClr>
              <a:buFont typeface="Arial"/>
              <a:buNone/>
              <a:defRPr sz="3000">
                <a:solidFill>
                  <a:srgbClr val="FFFFFF"/>
                </a:solidFill>
              </a:defRPr>
            </a:lvl4pPr>
            <a:lvl5pPr lvl="4" indent="0" algn="ctr" rtl="0">
              <a:lnSpc>
                <a:spcPct val="100000"/>
              </a:lnSpc>
              <a:spcBef>
                <a:spcPts val="0"/>
              </a:spcBef>
              <a:spcAft>
                <a:spcPts val="0"/>
              </a:spcAft>
              <a:buClr>
                <a:srgbClr val="FFFFFF"/>
              </a:buClr>
              <a:buFont typeface="Arial"/>
              <a:buNone/>
              <a:defRPr sz="3000">
                <a:solidFill>
                  <a:srgbClr val="FFFFFF"/>
                </a:solidFill>
              </a:defRPr>
            </a:lvl5pPr>
            <a:lvl6pPr lvl="5" indent="0" algn="ctr" rtl="0">
              <a:lnSpc>
                <a:spcPct val="100000"/>
              </a:lnSpc>
              <a:spcBef>
                <a:spcPts val="0"/>
              </a:spcBef>
              <a:spcAft>
                <a:spcPts val="0"/>
              </a:spcAft>
              <a:buClr>
                <a:srgbClr val="FFFFFF"/>
              </a:buClr>
              <a:buFont typeface="Arial"/>
              <a:buNone/>
              <a:defRPr sz="3000">
                <a:solidFill>
                  <a:srgbClr val="FFFFFF"/>
                </a:solidFill>
              </a:defRPr>
            </a:lvl6pPr>
            <a:lvl7pPr lvl="6" indent="0" algn="ctr" rtl="0">
              <a:lnSpc>
                <a:spcPct val="100000"/>
              </a:lnSpc>
              <a:spcBef>
                <a:spcPts val="0"/>
              </a:spcBef>
              <a:spcAft>
                <a:spcPts val="0"/>
              </a:spcAft>
              <a:buClr>
                <a:srgbClr val="FFFFFF"/>
              </a:buClr>
              <a:buFont typeface="Arial"/>
              <a:buNone/>
              <a:defRPr sz="3000">
                <a:solidFill>
                  <a:srgbClr val="FFFFFF"/>
                </a:solidFill>
              </a:defRPr>
            </a:lvl7pPr>
            <a:lvl8pPr lvl="7" indent="0" algn="ctr" rtl="0">
              <a:lnSpc>
                <a:spcPct val="100000"/>
              </a:lnSpc>
              <a:spcBef>
                <a:spcPts val="0"/>
              </a:spcBef>
              <a:spcAft>
                <a:spcPts val="0"/>
              </a:spcAft>
              <a:buClr>
                <a:srgbClr val="FFFFFF"/>
              </a:buClr>
              <a:buFont typeface="Arial"/>
              <a:buNone/>
              <a:defRPr sz="3000">
                <a:solidFill>
                  <a:srgbClr val="FFFFFF"/>
                </a:solidFill>
              </a:defRPr>
            </a:lvl8pPr>
            <a:lvl9pPr lvl="8" indent="0" algn="ctr" rtl="0">
              <a:lnSpc>
                <a:spcPct val="100000"/>
              </a:lnSpc>
              <a:spcBef>
                <a:spcPts val="0"/>
              </a:spcBef>
              <a:spcAft>
                <a:spcPts val="0"/>
              </a:spcAft>
              <a:buClr>
                <a:srgbClr val="FFFFFF"/>
              </a:buClr>
              <a:buFont typeface="Arial"/>
              <a:buNone/>
              <a:defRPr sz="3000">
                <a:solidFill>
                  <a:srgbClr val="FFFFFF"/>
                </a:solidFill>
              </a:defRPr>
            </a:lvl9pPr>
          </a:lstStyle>
          <a:p>
            <a:endParaRPr/>
          </a:p>
        </p:txBody>
      </p:sp>
      <p:sp>
        <p:nvSpPr>
          <p:cNvPr id="86" name="Shape 86"/>
          <p:cNvSpPr txBox="1">
            <a:spLocks noGrp="1"/>
          </p:cNvSpPr>
          <p:nvPr>
            <p:ph type="body" idx="1"/>
          </p:nvPr>
        </p:nvSpPr>
        <p:spPr>
          <a:xfrm>
            <a:off x="3052150" y="2526321"/>
            <a:ext cx="3039600" cy="1310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rgbClr val="FFFFFF"/>
              </a:buClr>
              <a:buFont typeface="Arial"/>
              <a:buNone/>
              <a:defRPr sz="1600" b="0" i="0" u="none" strike="noStrike" cap="none">
                <a:solidFill>
                  <a:srgbClr val="FFFFFF"/>
                </a:solidFill>
                <a:latin typeface="Arial"/>
                <a:ea typeface="Arial"/>
                <a:cs typeface="Arial"/>
                <a:sym typeface="Arial"/>
              </a:defRPr>
            </a:lvl1pPr>
            <a:lvl2pPr marL="457200" marR="0" lvl="1"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ctr"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8472486" y="4662487"/>
            <a:ext cx="5493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212121"/>
              </a:buClr>
              <a:buSzPct val="25000"/>
              <a:buFont typeface="Arial"/>
              <a:buNone/>
            </a:pPr>
            <a:fld id="{00000000-1234-1234-1234-123412341234}" type="slidenum">
              <a:rPr lang="en-US" sz="1000" b="0" i="0" u="none">
                <a:solidFill>
                  <a:srgbClr val="212121"/>
                </a:solidFill>
                <a:latin typeface="Arial"/>
                <a:ea typeface="Arial"/>
                <a:cs typeface="Arial"/>
                <a:sym typeface="Arial"/>
              </a:rPr>
              <a:t>‹#›</a:t>
            </a:fld>
            <a:endParaRPr lang="en-US" sz="1000" b="0" i="0" u="none">
              <a:solidFill>
                <a:srgbClr val="21212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ustom layout 9">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523249" y="1523725"/>
            <a:ext cx="3477900" cy="1388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Arial"/>
              <a:buNone/>
              <a:defRPr sz="3000" b="0" i="0" u="none" strike="noStrike" cap="none">
                <a:solidFill>
                  <a:srgbClr val="FFFFFF"/>
                </a:solidFill>
                <a:latin typeface="Arial"/>
                <a:ea typeface="Arial"/>
                <a:cs typeface="Arial"/>
                <a:sym typeface="Arial"/>
              </a:defRPr>
            </a:lvl1pPr>
            <a:lvl2pPr lvl="1" indent="0" algn="l" rtl="0">
              <a:lnSpc>
                <a:spcPct val="100000"/>
              </a:lnSpc>
              <a:spcBef>
                <a:spcPts val="0"/>
              </a:spcBef>
              <a:spcAft>
                <a:spcPts val="0"/>
              </a:spcAft>
              <a:buClr>
                <a:srgbClr val="FFFFFF"/>
              </a:buClr>
              <a:buFont typeface="Arial"/>
              <a:buNone/>
              <a:defRPr sz="3000">
                <a:solidFill>
                  <a:srgbClr val="FFFFFF"/>
                </a:solidFill>
              </a:defRPr>
            </a:lvl2pPr>
            <a:lvl3pPr lvl="2" indent="0" algn="l" rtl="0">
              <a:lnSpc>
                <a:spcPct val="100000"/>
              </a:lnSpc>
              <a:spcBef>
                <a:spcPts val="0"/>
              </a:spcBef>
              <a:spcAft>
                <a:spcPts val="0"/>
              </a:spcAft>
              <a:buClr>
                <a:srgbClr val="FFFFFF"/>
              </a:buClr>
              <a:buFont typeface="Arial"/>
              <a:buNone/>
              <a:defRPr sz="3000">
                <a:solidFill>
                  <a:srgbClr val="FFFFFF"/>
                </a:solidFill>
              </a:defRPr>
            </a:lvl3pPr>
            <a:lvl4pPr lvl="3" indent="0" algn="l" rtl="0">
              <a:lnSpc>
                <a:spcPct val="100000"/>
              </a:lnSpc>
              <a:spcBef>
                <a:spcPts val="0"/>
              </a:spcBef>
              <a:spcAft>
                <a:spcPts val="0"/>
              </a:spcAft>
              <a:buClr>
                <a:srgbClr val="FFFFFF"/>
              </a:buClr>
              <a:buFont typeface="Arial"/>
              <a:buNone/>
              <a:defRPr sz="3000">
                <a:solidFill>
                  <a:srgbClr val="FFFFFF"/>
                </a:solidFill>
              </a:defRPr>
            </a:lvl4pPr>
            <a:lvl5pPr lvl="4" indent="0" algn="l" rtl="0">
              <a:lnSpc>
                <a:spcPct val="100000"/>
              </a:lnSpc>
              <a:spcBef>
                <a:spcPts val="0"/>
              </a:spcBef>
              <a:spcAft>
                <a:spcPts val="0"/>
              </a:spcAft>
              <a:buClr>
                <a:srgbClr val="FFFFFF"/>
              </a:buClr>
              <a:buFont typeface="Arial"/>
              <a:buNone/>
              <a:defRPr sz="3000">
                <a:solidFill>
                  <a:srgbClr val="FFFFFF"/>
                </a:solidFill>
              </a:defRPr>
            </a:lvl5pPr>
            <a:lvl6pPr lvl="5" indent="0" algn="l" rtl="0">
              <a:lnSpc>
                <a:spcPct val="100000"/>
              </a:lnSpc>
              <a:spcBef>
                <a:spcPts val="0"/>
              </a:spcBef>
              <a:spcAft>
                <a:spcPts val="0"/>
              </a:spcAft>
              <a:buClr>
                <a:srgbClr val="FFFFFF"/>
              </a:buClr>
              <a:buFont typeface="Arial"/>
              <a:buNone/>
              <a:defRPr sz="3000">
                <a:solidFill>
                  <a:srgbClr val="FFFFFF"/>
                </a:solidFill>
              </a:defRPr>
            </a:lvl6pPr>
            <a:lvl7pPr lvl="6" indent="0" algn="l" rtl="0">
              <a:lnSpc>
                <a:spcPct val="100000"/>
              </a:lnSpc>
              <a:spcBef>
                <a:spcPts val="0"/>
              </a:spcBef>
              <a:spcAft>
                <a:spcPts val="0"/>
              </a:spcAft>
              <a:buClr>
                <a:srgbClr val="FFFFFF"/>
              </a:buClr>
              <a:buFont typeface="Arial"/>
              <a:buNone/>
              <a:defRPr sz="3000">
                <a:solidFill>
                  <a:srgbClr val="FFFFFF"/>
                </a:solidFill>
              </a:defRPr>
            </a:lvl7pPr>
            <a:lvl8pPr lvl="7" indent="0" algn="l" rtl="0">
              <a:lnSpc>
                <a:spcPct val="100000"/>
              </a:lnSpc>
              <a:spcBef>
                <a:spcPts val="0"/>
              </a:spcBef>
              <a:spcAft>
                <a:spcPts val="0"/>
              </a:spcAft>
              <a:buClr>
                <a:srgbClr val="FFFFFF"/>
              </a:buClr>
              <a:buFont typeface="Arial"/>
              <a:buNone/>
              <a:defRPr sz="3000">
                <a:solidFill>
                  <a:srgbClr val="FFFFFF"/>
                </a:solidFill>
              </a:defRPr>
            </a:lvl8pPr>
            <a:lvl9pPr lvl="8" indent="0" algn="l" rtl="0">
              <a:lnSpc>
                <a:spcPct val="100000"/>
              </a:lnSpc>
              <a:spcBef>
                <a:spcPts val="0"/>
              </a:spcBef>
              <a:spcAft>
                <a:spcPts val="0"/>
              </a:spcAft>
              <a:buClr>
                <a:srgbClr val="FFFFFF"/>
              </a:buClr>
              <a:buFont typeface="Arial"/>
              <a:buNone/>
              <a:defRPr sz="3000">
                <a:solidFill>
                  <a:srgbClr val="FFFFFF"/>
                </a:solidFill>
              </a:defRPr>
            </a:lvl9pPr>
          </a:lstStyle>
          <a:p>
            <a:endParaRPr/>
          </a:p>
        </p:txBody>
      </p:sp>
      <p:sp>
        <p:nvSpPr>
          <p:cNvPr id="90" name="Shape 90"/>
          <p:cNvSpPr txBox="1">
            <a:spLocks noGrp="1"/>
          </p:cNvSpPr>
          <p:nvPr>
            <p:ph type="body" idx="1"/>
          </p:nvPr>
        </p:nvSpPr>
        <p:spPr>
          <a:xfrm>
            <a:off x="523325" y="3020275"/>
            <a:ext cx="3477900" cy="15348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6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8472486" y="4662487"/>
            <a:ext cx="5493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212121"/>
              </a:buClr>
              <a:buSzPct val="25000"/>
              <a:buFont typeface="Arial"/>
              <a:buNone/>
            </a:pPr>
            <a:fld id="{00000000-1234-1234-1234-123412341234}" type="slidenum">
              <a:rPr lang="en-US" sz="1000" b="0" i="0" u="none">
                <a:solidFill>
                  <a:srgbClr val="212121"/>
                </a:solidFill>
                <a:latin typeface="Arial"/>
                <a:ea typeface="Arial"/>
                <a:cs typeface="Arial"/>
                <a:sym typeface="Arial"/>
              </a:rPr>
              <a:t>‹#›</a:t>
            </a:fld>
            <a:endParaRPr lang="en-US" sz="1000" b="0" i="0" u="none">
              <a:solidFill>
                <a:srgbClr val="21212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10">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523249" y="1523725"/>
            <a:ext cx="3477900" cy="1388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Arial"/>
              <a:buNone/>
              <a:defRPr sz="3000" b="0" i="0" u="none" strike="noStrike" cap="none">
                <a:solidFill>
                  <a:srgbClr val="FFFFFF"/>
                </a:solidFill>
                <a:latin typeface="Arial"/>
                <a:ea typeface="Arial"/>
                <a:cs typeface="Arial"/>
                <a:sym typeface="Arial"/>
              </a:defRPr>
            </a:lvl1pPr>
            <a:lvl2pPr lvl="1" indent="0" algn="l" rtl="0">
              <a:lnSpc>
                <a:spcPct val="100000"/>
              </a:lnSpc>
              <a:spcBef>
                <a:spcPts val="0"/>
              </a:spcBef>
              <a:spcAft>
                <a:spcPts val="0"/>
              </a:spcAft>
              <a:buClr>
                <a:srgbClr val="FFFFFF"/>
              </a:buClr>
              <a:buFont typeface="Arial"/>
              <a:buNone/>
              <a:defRPr sz="3000">
                <a:solidFill>
                  <a:srgbClr val="FFFFFF"/>
                </a:solidFill>
              </a:defRPr>
            </a:lvl2pPr>
            <a:lvl3pPr lvl="2" indent="0" algn="l" rtl="0">
              <a:lnSpc>
                <a:spcPct val="100000"/>
              </a:lnSpc>
              <a:spcBef>
                <a:spcPts val="0"/>
              </a:spcBef>
              <a:spcAft>
                <a:spcPts val="0"/>
              </a:spcAft>
              <a:buClr>
                <a:srgbClr val="FFFFFF"/>
              </a:buClr>
              <a:buFont typeface="Arial"/>
              <a:buNone/>
              <a:defRPr sz="3000">
                <a:solidFill>
                  <a:srgbClr val="FFFFFF"/>
                </a:solidFill>
              </a:defRPr>
            </a:lvl3pPr>
            <a:lvl4pPr lvl="3" indent="0" algn="l" rtl="0">
              <a:lnSpc>
                <a:spcPct val="100000"/>
              </a:lnSpc>
              <a:spcBef>
                <a:spcPts val="0"/>
              </a:spcBef>
              <a:spcAft>
                <a:spcPts val="0"/>
              </a:spcAft>
              <a:buClr>
                <a:srgbClr val="FFFFFF"/>
              </a:buClr>
              <a:buFont typeface="Arial"/>
              <a:buNone/>
              <a:defRPr sz="3000">
                <a:solidFill>
                  <a:srgbClr val="FFFFFF"/>
                </a:solidFill>
              </a:defRPr>
            </a:lvl4pPr>
            <a:lvl5pPr lvl="4" indent="0" algn="l" rtl="0">
              <a:lnSpc>
                <a:spcPct val="100000"/>
              </a:lnSpc>
              <a:spcBef>
                <a:spcPts val="0"/>
              </a:spcBef>
              <a:spcAft>
                <a:spcPts val="0"/>
              </a:spcAft>
              <a:buClr>
                <a:srgbClr val="FFFFFF"/>
              </a:buClr>
              <a:buFont typeface="Arial"/>
              <a:buNone/>
              <a:defRPr sz="3000">
                <a:solidFill>
                  <a:srgbClr val="FFFFFF"/>
                </a:solidFill>
              </a:defRPr>
            </a:lvl5pPr>
            <a:lvl6pPr lvl="5" indent="0" algn="l" rtl="0">
              <a:lnSpc>
                <a:spcPct val="100000"/>
              </a:lnSpc>
              <a:spcBef>
                <a:spcPts val="0"/>
              </a:spcBef>
              <a:spcAft>
                <a:spcPts val="0"/>
              </a:spcAft>
              <a:buClr>
                <a:srgbClr val="FFFFFF"/>
              </a:buClr>
              <a:buFont typeface="Arial"/>
              <a:buNone/>
              <a:defRPr sz="3000">
                <a:solidFill>
                  <a:srgbClr val="FFFFFF"/>
                </a:solidFill>
              </a:defRPr>
            </a:lvl6pPr>
            <a:lvl7pPr lvl="6" indent="0" algn="l" rtl="0">
              <a:lnSpc>
                <a:spcPct val="100000"/>
              </a:lnSpc>
              <a:spcBef>
                <a:spcPts val="0"/>
              </a:spcBef>
              <a:spcAft>
                <a:spcPts val="0"/>
              </a:spcAft>
              <a:buClr>
                <a:srgbClr val="FFFFFF"/>
              </a:buClr>
              <a:buFont typeface="Arial"/>
              <a:buNone/>
              <a:defRPr sz="3000">
                <a:solidFill>
                  <a:srgbClr val="FFFFFF"/>
                </a:solidFill>
              </a:defRPr>
            </a:lvl7pPr>
            <a:lvl8pPr lvl="7" indent="0" algn="l" rtl="0">
              <a:lnSpc>
                <a:spcPct val="100000"/>
              </a:lnSpc>
              <a:spcBef>
                <a:spcPts val="0"/>
              </a:spcBef>
              <a:spcAft>
                <a:spcPts val="0"/>
              </a:spcAft>
              <a:buClr>
                <a:srgbClr val="FFFFFF"/>
              </a:buClr>
              <a:buFont typeface="Arial"/>
              <a:buNone/>
              <a:defRPr sz="3000">
                <a:solidFill>
                  <a:srgbClr val="FFFFFF"/>
                </a:solidFill>
              </a:defRPr>
            </a:lvl8pPr>
            <a:lvl9pPr lvl="8" indent="0" algn="l" rtl="0">
              <a:lnSpc>
                <a:spcPct val="100000"/>
              </a:lnSpc>
              <a:spcBef>
                <a:spcPts val="0"/>
              </a:spcBef>
              <a:spcAft>
                <a:spcPts val="0"/>
              </a:spcAft>
              <a:buClr>
                <a:srgbClr val="FFFFFF"/>
              </a:buClr>
              <a:buFont typeface="Arial"/>
              <a:buNone/>
              <a:defRPr sz="3000">
                <a:solidFill>
                  <a:srgbClr val="FFFFFF"/>
                </a:solidFill>
              </a:defRPr>
            </a:lvl9pPr>
          </a:lstStyle>
          <a:p>
            <a:endParaRPr/>
          </a:p>
        </p:txBody>
      </p:sp>
      <p:sp>
        <p:nvSpPr>
          <p:cNvPr id="94" name="Shape 94"/>
          <p:cNvSpPr txBox="1">
            <a:spLocks noGrp="1"/>
          </p:cNvSpPr>
          <p:nvPr>
            <p:ph type="body" idx="1"/>
          </p:nvPr>
        </p:nvSpPr>
        <p:spPr>
          <a:xfrm>
            <a:off x="523325" y="3020275"/>
            <a:ext cx="3477900" cy="15348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6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8472486" y="4662487"/>
            <a:ext cx="5493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212121"/>
              </a:buClr>
              <a:buSzPct val="25000"/>
              <a:buFont typeface="Arial"/>
              <a:buNone/>
            </a:pPr>
            <a:fld id="{00000000-1234-1234-1234-123412341234}" type="slidenum">
              <a:rPr lang="en-US" sz="1000" b="0" i="0" u="none">
                <a:solidFill>
                  <a:srgbClr val="212121"/>
                </a:solidFill>
                <a:latin typeface="Arial"/>
                <a:ea typeface="Arial"/>
                <a:cs typeface="Arial"/>
                <a:sym typeface="Arial"/>
              </a:rPr>
              <a:t>‹#›</a:t>
            </a:fld>
            <a:endParaRPr lang="en-US" sz="1000" b="0" i="0" u="none">
              <a:solidFill>
                <a:srgbClr val="21212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11">
    <p:bg>
      <p:bgPr>
        <a:solidFill>
          <a:srgbClr val="FFFFFF"/>
        </a:solidFill>
        <a:effectLst/>
      </p:bgPr>
    </p:bg>
    <p:spTree>
      <p:nvGrpSpPr>
        <p:cNvPr id="1" name="Shape 96"/>
        <p:cNvGrpSpPr/>
        <p:nvPr/>
      </p:nvGrpSpPr>
      <p:grpSpPr>
        <a:xfrm>
          <a:off x="0" y="0"/>
          <a:ext cx="0" cy="0"/>
          <a:chOff x="0" y="0"/>
          <a:chExt cx="0" cy="0"/>
        </a:xfrm>
      </p:grpSpPr>
      <p:sp>
        <p:nvSpPr>
          <p:cNvPr id="97" name="Shape 97"/>
          <p:cNvSpPr/>
          <p:nvPr/>
        </p:nvSpPr>
        <p:spPr>
          <a:xfrm>
            <a:off x="0" y="0"/>
            <a:ext cx="9144000" cy="51435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3047650" y="0"/>
            <a:ext cx="60963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233611" y="201310"/>
            <a:ext cx="381600" cy="381899"/>
          </a:xfrm>
          <a:prstGeom prst="flowChartDelay">
            <a:avLst/>
          </a:prstGeom>
          <a:solidFill>
            <a:srgbClr val="434343">
              <a:alpha val="45490"/>
            </a:srgbClr>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136241" y="201310"/>
            <a:ext cx="381600" cy="381899"/>
          </a:xfrm>
          <a:prstGeom prst="flowChartDelay">
            <a:avLst/>
          </a:prstGeom>
          <a:solidFill>
            <a:srgbClr val="666666">
              <a:alpha val="27840"/>
            </a:srgbClr>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11" y="201310"/>
            <a:ext cx="381600" cy="381899"/>
          </a:xfrm>
          <a:prstGeom prst="flowChartDelay">
            <a:avLst/>
          </a:prstGeom>
          <a:solidFill>
            <a:srgbClr val="434343"/>
          </a:solidFill>
          <a:ln>
            <a:noFill/>
          </a:ln>
        </p:spPr>
        <p:txBody>
          <a:bodyPr lIns="91425" tIns="91425" rIns="91425" bIns="91425" anchor="ctr" anchorCtr="0">
            <a:noAutofit/>
          </a:bodyPr>
          <a:lstStyle/>
          <a:p>
            <a:pPr lvl="0">
              <a:spcBef>
                <a:spcPts val="0"/>
              </a:spcBef>
              <a:buNone/>
            </a:pPr>
            <a:endParaRPr/>
          </a:p>
        </p:txBody>
      </p:sp>
      <p:sp>
        <p:nvSpPr>
          <p:cNvPr id="102" name="Shape 102"/>
          <p:cNvSpPr txBox="1">
            <a:spLocks noGrp="1"/>
          </p:cNvSpPr>
          <p:nvPr>
            <p:ph type="title"/>
          </p:nvPr>
        </p:nvSpPr>
        <p:spPr>
          <a:xfrm>
            <a:off x="233600" y="829550"/>
            <a:ext cx="2566200" cy="892500"/>
          </a:xfrm>
          <a:prstGeom prst="rect">
            <a:avLst/>
          </a:prstGeom>
          <a:noFill/>
          <a:ln>
            <a:noFill/>
          </a:ln>
        </p:spPr>
        <p:txBody>
          <a:bodyPr lIns="91425" tIns="91425" rIns="91425" bIns="91425" anchor="b" anchorCtr="0"/>
          <a:lstStyle>
            <a:lvl1pPr lvl="0" algn="l">
              <a:lnSpc>
                <a:spcPct val="100000"/>
              </a:lnSpc>
              <a:spcBef>
                <a:spcPts val="0"/>
              </a:spcBef>
              <a:spcAft>
                <a:spcPts val="0"/>
              </a:spcAft>
              <a:buNone/>
              <a:defRPr sz="2100" b="1">
                <a:solidFill>
                  <a:srgbClr val="FFFFFF"/>
                </a:solidFill>
              </a:defRPr>
            </a:lvl1pPr>
            <a:lvl2pPr lvl="1" algn="l">
              <a:lnSpc>
                <a:spcPct val="100000"/>
              </a:lnSpc>
              <a:spcBef>
                <a:spcPts val="0"/>
              </a:spcBef>
              <a:spcAft>
                <a:spcPts val="0"/>
              </a:spcAft>
              <a:buNone/>
              <a:defRPr sz="2100" b="1">
                <a:solidFill>
                  <a:srgbClr val="FFFFFF"/>
                </a:solidFill>
              </a:defRPr>
            </a:lvl2pPr>
            <a:lvl3pPr lvl="2" algn="l">
              <a:lnSpc>
                <a:spcPct val="100000"/>
              </a:lnSpc>
              <a:spcBef>
                <a:spcPts val="0"/>
              </a:spcBef>
              <a:spcAft>
                <a:spcPts val="0"/>
              </a:spcAft>
              <a:buNone/>
              <a:defRPr sz="2100" b="1">
                <a:solidFill>
                  <a:srgbClr val="FFFFFF"/>
                </a:solidFill>
              </a:defRPr>
            </a:lvl3pPr>
            <a:lvl4pPr lvl="3" algn="l">
              <a:lnSpc>
                <a:spcPct val="100000"/>
              </a:lnSpc>
              <a:spcBef>
                <a:spcPts val="0"/>
              </a:spcBef>
              <a:spcAft>
                <a:spcPts val="0"/>
              </a:spcAft>
              <a:buNone/>
              <a:defRPr sz="2100" b="1">
                <a:solidFill>
                  <a:srgbClr val="FFFFFF"/>
                </a:solidFill>
              </a:defRPr>
            </a:lvl4pPr>
            <a:lvl5pPr lvl="4" algn="l">
              <a:lnSpc>
                <a:spcPct val="100000"/>
              </a:lnSpc>
              <a:spcBef>
                <a:spcPts val="0"/>
              </a:spcBef>
              <a:spcAft>
                <a:spcPts val="0"/>
              </a:spcAft>
              <a:buNone/>
              <a:defRPr sz="2100" b="1">
                <a:solidFill>
                  <a:srgbClr val="FFFFFF"/>
                </a:solidFill>
              </a:defRPr>
            </a:lvl5pPr>
            <a:lvl6pPr lvl="5" algn="l">
              <a:lnSpc>
                <a:spcPct val="100000"/>
              </a:lnSpc>
              <a:spcBef>
                <a:spcPts val="0"/>
              </a:spcBef>
              <a:spcAft>
                <a:spcPts val="0"/>
              </a:spcAft>
              <a:buNone/>
              <a:defRPr sz="2100" b="1">
                <a:solidFill>
                  <a:srgbClr val="FFFFFF"/>
                </a:solidFill>
              </a:defRPr>
            </a:lvl6pPr>
            <a:lvl7pPr lvl="6" algn="l">
              <a:lnSpc>
                <a:spcPct val="100000"/>
              </a:lnSpc>
              <a:spcBef>
                <a:spcPts val="0"/>
              </a:spcBef>
              <a:spcAft>
                <a:spcPts val="0"/>
              </a:spcAft>
              <a:buNone/>
              <a:defRPr sz="2100" b="1">
                <a:solidFill>
                  <a:srgbClr val="FFFFFF"/>
                </a:solidFill>
              </a:defRPr>
            </a:lvl7pPr>
            <a:lvl8pPr lvl="7" algn="l">
              <a:lnSpc>
                <a:spcPct val="100000"/>
              </a:lnSpc>
              <a:spcBef>
                <a:spcPts val="0"/>
              </a:spcBef>
              <a:spcAft>
                <a:spcPts val="0"/>
              </a:spcAft>
              <a:buNone/>
              <a:defRPr sz="2100" b="1">
                <a:solidFill>
                  <a:srgbClr val="FFFFFF"/>
                </a:solidFill>
              </a:defRPr>
            </a:lvl8pPr>
            <a:lvl9pPr lvl="8" algn="l">
              <a:lnSpc>
                <a:spcPct val="100000"/>
              </a:lnSpc>
              <a:spcBef>
                <a:spcPts val="0"/>
              </a:spcBef>
              <a:spcAft>
                <a:spcPts val="0"/>
              </a:spcAft>
              <a:buNone/>
              <a:defRPr sz="2100" b="1">
                <a:solidFill>
                  <a:srgbClr val="FFFFFF"/>
                </a:solidFill>
              </a:defRPr>
            </a:lvl9pPr>
          </a:lstStyle>
          <a:p>
            <a:endParaRPr/>
          </a:p>
        </p:txBody>
      </p:sp>
      <p:sp>
        <p:nvSpPr>
          <p:cNvPr id="103" name="Shape 103"/>
          <p:cNvSpPr txBox="1">
            <a:spLocks noGrp="1"/>
          </p:cNvSpPr>
          <p:nvPr>
            <p:ph type="body" idx="1"/>
          </p:nvPr>
        </p:nvSpPr>
        <p:spPr>
          <a:xfrm>
            <a:off x="233600" y="1798300"/>
            <a:ext cx="2566200" cy="2977200"/>
          </a:xfrm>
          <a:prstGeom prst="rect">
            <a:avLst/>
          </a:prstGeom>
          <a:noFill/>
          <a:ln>
            <a:noFill/>
          </a:ln>
        </p:spPr>
        <p:txBody>
          <a:bodyPr lIns="91425" tIns="91425" rIns="91425" bIns="91425" anchor="t" anchorCtr="0"/>
          <a:lstStyle>
            <a:lvl1pPr lvl="0" algn="l">
              <a:lnSpc>
                <a:spcPct val="115000"/>
              </a:lnSpc>
              <a:spcBef>
                <a:spcPts val="0"/>
              </a:spcBef>
              <a:spcAft>
                <a:spcPts val="1600"/>
              </a:spcAft>
              <a:buClr>
                <a:srgbClr val="FFFFFF"/>
              </a:buClr>
              <a:buSzPct val="100000"/>
              <a:defRPr sz="1400">
                <a:solidFill>
                  <a:srgbClr val="FFFFFF"/>
                </a:solidFill>
              </a:defRPr>
            </a:lvl1pPr>
            <a:lvl2pPr marL="457200" lvl="1" indent="0" algn="l">
              <a:lnSpc>
                <a:spcPct val="115000"/>
              </a:lnSpc>
              <a:spcBef>
                <a:spcPts val="0"/>
              </a:spcBef>
              <a:spcAft>
                <a:spcPts val="1600"/>
              </a:spcAft>
              <a:buClr>
                <a:srgbClr val="FFFFFF"/>
              </a:buClr>
              <a:buSzPct val="100000"/>
              <a:defRPr sz="1200">
                <a:solidFill>
                  <a:srgbClr val="FFFFFF"/>
                </a:solidFill>
              </a:defRPr>
            </a:lvl2pPr>
            <a:lvl3pPr marL="914400" lvl="2" indent="0" algn="l">
              <a:lnSpc>
                <a:spcPct val="115000"/>
              </a:lnSpc>
              <a:spcBef>
                <a:spcPts val="0"/>
              </a:spcBef>
              <a:spcAft>
                <a:spcPts val="1600"/>
              </a:spcAft>
              <a:buClr>
                <a:srgbClr val="FFFFFF"/>
              </a:buClr>
              <a:buSzPct val="100000"/>
              <a:defRPr sz="1200">
                <a:solidFill>
                  <a:srgbClr val="FFFFFF"/>
                </a:solidFill>
              </a:defRPr>
            </a:lvl3pPr>
            <a:lvl4pPr marL="1371600" lvl="3" indent="0" algn="l">
              <a:lnSpc>
                <a:spcPct val="115000"/>
              </a:lnSpc>
              <a:spcBef>
                <a:spcPts val="0"/>
              </a:spcBef>
              <a:spcAft>
                <a:spcPts val="1600"/>
              </a:spcAft>
              <a:buClr>
                <a:srgbClr val="FFFFFF"/>
              </a:buClr>
              <a:buSzPct val="100000"/>
              <a:defRPr sz="1200">
                <a:solidFill>
                  <a:srgbClr val="FFFFFF"/>
                </a:solidFill>
              </a:defRPr>
            </a:lvl4pPr>
            <a:lvl5pPr marL="1828800" lvl="4" indent="0" algn="l">
              <a:lnSpc>
                <a:spcPct val="115000"/>
              </a:lnSpc>
              <a:spcBef>
                <a:spcPts val="0"/>
              </a:spcBef>
              <a:spcAft>
                <a:spcPts val="1600"/>
              </a:spcAft>
              <a:buClr>
                <a:srgbClr val="FFFFFF"/>
              </a:buClr>
              <a:buSzPct val="100000"/>
              <a:defRPr sz="1200">
                <a:solidFill>
                  <a:srgbClr val="FFFFFF"/>
                </a:solidFill>
              </a:defRPr>
            </a:lvl5pPr>
            <a:lvl6pPr marL="2286000" lvl="5" indent="0" algn="l">
              <a:lnSpc>
                <a:spcPct val="115000"/>
              </a:lnSpc>
              <a:spcBef>
                <a:spcPts val="0"/>
              </a:spcBef>
              <a:spcAft>
                <a:spcPts val="1600"/>
              </a:spcAft>
              <a:buClr>
                <a:srgbClr val="FFFFFF"/>
              </a:buClr>
              <a:buSzPct val="100000"/>
              <a:defRPr sz="1200">
                <a:solidFill>
                  <a:srgbClr val="FFFFFF"/>
                </a:solidFill>
              </a:defRPr>
            </a:lvl6pPr>
            <a:lvl7pPr marL="2743200" lvl="6" indent="0" algn="l">
              <a:lnSpc>
                <a:spcPct val="115000"/>
              </a:lnSpc>
              <a:spcBef>
                <a:spcPts val="0"/>
              </a:spcBef>
              <a:spcAft>
                <a:spcPts val="1600"/>
              </a:spcAft>
              <a:buClr>
                <a:srgbClr val="FFFFFF"/>
              </a:buClr>
              <a:buSzPct val="100000"/>
              <a:defRPr sz="1200">
                <a:solidFill>
                  <a:srgbClr val="FFFFFF"/>
                </a:solidFill>
              </a:defRPr>
            </a:lvl7pPr>
            <a:lvl8pPr marL="3200400" lvl="7" indent="0" algn="l">
              <a:lnSpc>
                <a:spcPct val="115000"/>
              </a:lnSpc>
              <a:spcBef>
                <a:spcPts val="0"/>
              </a:spcBef>
              <a:spcAft>
                <a:spcPts val="1600"/>
              </a:spcAft>
              <a:buClr>
                <a:srgbClr val="FFFFFF"/>
              </a:buClr>
              <a:buSzPct val="100000"/>
              <a:defRPr sz="1200">
                <a:solidFill>
                  <a:srgbClr val="FFFFFF"/>
                </a:solidFill>
              </a:defRPr>
            </a:lvl8pPr>
            <a:lvl9pPr marL="3657600" lvl="8" indent="0" algn="l">
              <a:lnSpc>
                <a:spcPct val="115000"/>
              </a:lnSpc>
              <a:spcBef>
                <a:spcPts val="0"/>
              </a:spcBef>
              <a:spcAft>
                <a:spcPts val="1600"/>
              </a:spcAft>
              <a:buClr>
                <a:srgbClr val="FFFFFF"/>
              </a:buClr>
              <a:buSzPct val="100000"/>
              <a:defRPr sz="1200">
                <a:solidFill>
                  <a:srgbClr val="FFFFFF"/>
                </a:solidFill>
              </a:defRPr>
            </a:lvl9pPr>
          </a:lstStyle>
          <a:p>
            <a:endParaRPr/>
          </a:p>
        </p:txBody>
      </p:sp>
      <p:sp>
        <p:nvSpPr>
          <p:cNvPr id="104" name="Shape 104"/>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US" sz="1000">
                <a:solidFill>
                  <a:srgbClr val="616161"/>
                </a:solidFill>
              </a:rPr>
              <a:t>‹#›</a:t>
            </a:fld>
            <a:endParaRPr lang="en-US" sz="1000">
              <a:solidFill>
                <a:srgbClr val="61616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ustom layout 13">
    <p:bg>
      <p:bgPr>
        <a:solidFill>
          <a:srgbClr val="FFFFFF"/>
        </a:solidFill>
        <a:effectLst/>
      </p:bgPr>
    </p:bg>
    <p:spTree>
      <p:nvGrpSpPr>
        <p:cNvPr id="1" name="Shape 105"/>
        <p:cNvGrpSpPr/>
        <p:nvPr/>
      </p:nvGrpSpPr>
      <p:grpSpPr>
        <a:xfrm>
          <a:off x="0" y="0"/>
          <a:ext cx="0" cy="0"/>
          <a:chOff x="0" y="0"/>
          <a:chExt cx="0" cy="0"/>
        </a:xfrm>
      </p:grpSpPr>
      <p:sp>
        <p:nvSpPr>
          <p:cNvPr id="106" name="Shape 106"/>
          <p:cNvSpPr/>
          <p:nvPr/>
        </p:nvSpPr>
        <p:spPr>
          <a:xfrm>
            <a:off x="0" y="0"/>
            <a:ext cx="9144000" cy="51435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3047650" y="0"/>
            <a:ext cx="60963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a:off x="233611" y="201310"/>
            <a:ext cx="381600" cy="381899"/>
          </a:xfrm>
          <a:prstGeom prst="flowChartDelay">
            <a:avLst/>
          </a:prstGeom>
          <a:solidFill>
            <a:srgbClr val="434343">
              <a:alpha val="45490"/>
            </a:srgbClr>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a:off x="136241" y="201310"/>
            <a:ext cx="381600" cy="381899"/>
          </a:xfrm>
          <a:prstGeom prst="flowChartDelay">
            <a:avLst/>
          </a:prstGeom>
          <a:solidFill>
            <a:srgbClr val="666666">
              <a:alpha val="27840"/>
            </a:srgbClr>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a:off x="-11" y="201310"/>
            <a:ext cx="381600" cy="381899"/>
          </a:xfrm>
          <a:prstGeom prst="flowChartDelay">
            <a:avLst/>
          </a:prstGeom>
          <a:solidFill>
            <a:srgbClr val="434343"/>
          </a:solidFill>
          <a:ln>
            <a:noFill/>
          </a:ln>
        </p:spPr>
        <p:txBody>
          <a:bodyPr lIns="91425" tIns="91425" rIns="91425" bIns="91425" anchor="ctr" anchorCtr="0">
            <a:noAutofit/>
          </a:bodyPr>
          <a:lstStyle/>
          <a:p>
            <a:pPr lvl="0">
              <a:spcBef>
                <a:spcPts val="0"/>
              </a:spcBef>
              <a:buNone/>
            </a:pPr>
            <a:endParaRPr/>
          </a:p>
        </p:txBody>
      </p:sp>
      <p:sp>
        <p:nvSpPr>
          <p:cNvPr id="111" name="Shape 111"/>
          <p:cNvSpPr txBox="1">
            <a:spLocks noGrp="1"/>
          </p:cNvSpPr>
          <p:nvPr>
            <p:ph type="title"/>
          </p:nvPr>
        </p:nvSpPr>
        <p:spPr>
          <a:xfrm>
            <a:off x="233600" y="829550"/>
            <a:ext cx="2566200" cy="892500"/>
          </a:xfrm>
          <a:prstGeom prst="rect">
            <a:avLst/>
          </a:prstGeom>
          <a:noFill/>
        </p:spPr>
        <p:txBody>
          <a:bodyPr lIns="91425" tIns="91425" rIns="91425" bIns="91425" anchor="b" anchorCtr="0"/>
          <a:lstStyle>
            <a:lvl1pPr lvl="0" algn="l">
              <a:lnSpc>
                <a:spcPct val="100000"/>
              </a:lnSpc>
              <a:spcBef>
                <a:spcPts val="0"/>
              </a:spcBef>
              <a:spcAft>
                <a:spcPts val="0"/>
              </a:spcAft>
              <a:buNone/>
              <a:defRPr sz="2100" b="1">
                <a:solidFill>
                  <a:srgbClr val="FFFFFF"/>
                </a:solidFill>
              </a:defRPr>
            </a:lvl1pPr>
            <a:lvl2pPr lvl="1" algn="l">
              <a:lnSpc>
                <a:spcPct val="100000"/>
              </a:lnSpc>
              <a:spcBef>
                <a:spcPts val="0"/>
              </a:spcBef>
              <a:spcAft>
                <a:spcPts val="0"/>
              </a:spcAft>
              <a:buNone/>
              <a:defRPr sz="2100" b="1">
                <a:solidFill>
                  <a:srgbClr val="FFFFFF"/>
                </a:solidFill>
              </a:defRPr>
            </a:lvl2pPr>
            <a:lvl3pPr lvl="2" algn="l">
              <a:lnSpc>
                <a:spcPct val="100000"/>
              </a:lnSpc>
              <a:spcBef>
                <a:spcPts val="0"/>
              </a:spcBef>
              <a:spcAft>
                <a:spcPts val="0"/>
              </a:spcAft>
              <a:buNone/>
              <a:defRPr sz="2100" b="1">
                <a:solidFill>
                  <a:srgbClr val="FFFFFF"/>
                </a:solidFill>
              </a:defRPr>
            </a:lvl3pPr>
            <a:lvl4pPr lvl="3" algn="l">
              <a:lnSpc>
                <a:spcPct val="100000"/>
              </a:lnSpc>
              <a:spcBef>
                <a:spcPts val="0"/>
              </a:spcBef>
              <a:spcAft>
                <a:spcPts val="0"/>
              </a:spcAft>
              <a:buNone/>
              <a:defRPr sz="2100" b="1">
                <a:solidFill>
                  <a:srgbClr val="FFFFFF"/>
                </a:solidFill>
              </a:defRPr>
            </a:lvl4pPr>
            <a:lvl5pPr lvl="4" algn="l">
              <a:lnSpc>
                <a:spcPct val="100000"/>
              </a:lnSpc>
              <a:spcBef>
                <a:spcPts val="0"/>
              </a:spcBef>
              <a:spcAft>
                <a:spcPts val="0"/>
              </a:spcAft>
              <a:buNone/>
              <a:defRPr sz="2100" b="1">
                <a:solidFill>
                  <a:srgbClr val="FFFFFF"/>
                </a:solidFill>
              </a:defRPr>
            </a:lvl5pPr>
            <a:lvl6pPr lvl="5" algn="l">
              <a:lnSpc>
                <a:spcPct val="100000"/>
              </a:lnSpc>
              <a:spcBef>
                <a:spcPts val="0"/>
              </a:spcBef>
              <a:spcAft>
                <a:spcPts val="0"/>
              </a:spcAft>
              <a:buNone/>
              <a:defRPr sz="2100" b="1">
                <a:solidFill>
                  <a:srgbClr val="FFFFFF"/>
                </a:solidFill>
              </a:defRPr>
            </a:lvl6pPr>
            <a:lvl7pPr lvl="6" algn="l">
              <a:lnSpc>
                <a:spcPct val="100000"/>
              </a:lnSpc>
              <a:spcBef>
                <a:spcPts val="0"/>
              </a:spcBef>
              <a:spcAft>
                <a:spcPts val="0"/>
              </a:spcAft>
              <a:buNone/>
              <a:defRPr sz="2100" b="1">
                <a:solidFill>
                  <a:srgbClr val="FFFFFF"/>
                </a:solidFill>
              </a:defRPr>
            </a:lvl7pPr>
            <a:lvl8pPr lvl="7" algn="l">
              <a:lnSpc>
                <a:spcPct val="100000"/>
              </a:lnSpc>
              <a:spcBef>
                <a:spcPts val="0"/>
              </a:spcBef>
              <a:spcAft>
                <a:spcPts val="0"/>
              </a:spcAft>
              <a:buNone/>
              <a:defRPr sz="2100" b="1">
                <a:solidFill>
                  <a:srgbClr val="FFFFFF"/>
                </a:solidFill>
              </a:defRPr>
            </a:lvl8pPr>
            <a:lvl9pPr lvl="8" algn="l">
              <a:lnSpc>
                <a:spcPct val="100000"/>
              </a:lnSpc>
              <a:spcBef>
                <a:spcPts val="0"/>
              </a:spcBef>
              <a:spcAft>
                <a:spcPts val="0"/>
              </a:spcAft>
              <a:buNone/>
              <a:defRPr sz="2100" b="1">
                <a:solidFill>
                  <a:srgbClr val="FFFFFF"/>
                </a:solidFill>
              </a:defRPr>
            </a:lvl9pPr>
          </a:lstStyle>
          <a:p>
            <a:endParaRPr/>
          </a:p>
        </p:txBody>
      </p:sp>
      <p:sp>
        <p:nvSpPr>
          <p:cNvPr id="112" name="Shape 112"/>
          <p:cNvSpPr txBox="1">
            <a:spLocks noGrp="1"/>
          </p:cNvSpPr>
          <p:nvPr>
            <p:ph type="body" idx="1"/>
          </p:nvPr>
        </p:nvSpPr>
        <p:spPr>
          <a:xfrm>
            <a:off x="233600" y="1798300"/>
            <a:ext cx="2566200" cy="2977200"/>
          </a:xfrm>
          <a:prstGeom prst="rect">
            <a:avLst/>
          </a:prstGeom>
          <a:noFill/>
        </p:spPr>
        <p:txBody>
          <a:bodyPr lIns="91425" tIns="91425" rIns="91425" bIns="91425" anchor="t" anchorCtr="0"/>
          <a:lstStyle>
            <a:lvl1pPr lvl="0" algn="l">
              <a:lnSpc>
                <a:spcPct val="115000"/>
              </a:lnSpc>
              <a:spcBef>
                <a:spcPts val="0"/>
              </a:spcBef>
              <a:spcAft>
                <a:spcPts val="1600"/>
              </a:spcAft>
              <a:buClr>
                <a:srgbClr val="FFFFFF"/>
              </a:buClr>
              <a:buSzPct val="100000"/>
              <a:defRPr sz="1400">
                <a:solidFill>
                  <a:srgbClr val="FFFFFF"/>
                </a:solidFill>
              </a:defRPr>
            </a:lvl1pPr>
            <a:lvl2pPr lvl="1" algn="l">
              <a:lnSpc>
                <a:spcPct val="115000"/>
              </a:lnSpc>
              <a:spcBef>
                <a:spcPts val="0"/>
              </a:spcBef>
              <a:spcAft>
                <a:spcPts val="1600"/>
              </a:spcAft>
              <a:buClr>
                <a:srgbClr val="FFFFFF"/>
              </a:buClr>
              <a:buSzPct val="100000"/>
              <a:defRPr sz="1200">
                <a:solidFill>
                  <a:srgbClr val="FFFFFF"/>
                </a:solidFill>
              </a:defRPr>
            </a:lvl2pPr>
            <a:lvl3pPr lvl="2" algn="l">
              <a:lnSpc>
                <a:spcPct val="115000"/>
              </a:lnSpc>
              <a:spcBef>
                <a:spcPts val="0"/>
              </a:spcBef>
              <a:spcAft>
                <a:spcPts val="1600"/>
              </a:spcAft>
              <a:buClr>
                <a:srgbClr val="FFFFFF"/>
              </a:buClr>
              <a:buSzPct val="100000"/>
              <a:defRPr sz="1200">
                <a:solidFill>
                  <a:srgbClr val="FFFFFF"/>
                </a:solidFill>
              </a:defRPr>
            </a:lvl3pPr>
            <a:lvl4pPr lvl="3" algn="l">
              <a:lnSpc>
                <a:spcPct val="115000"/>
              </a:lnSpc>
              <a:spcBef>
                <a:spcPts val="0"/>
              </a:spcBef>
              <a:spcAft>
                <a:spcPts val="1600"/>
              </a:spcAft>
              <a:buClr>
                <a:srgbClr val="FFFFFF"/>
              </a:buClr>
              <a:buSzPct val="100000"/>
              <a:defRPr sz="1200">
                <a:solidFill>
                  <a:srgbClr val="FFFFFF"/>
                </a:solidFill>
              </a:defRPr>
            </a:lvl4pPr>
            <a:lvl5pPr lvl="4" algn="l">
              <a:lnSpc>
                <a:spcPct val="115000"/>
              </a:lnSpc>
              <a:spcBef>
                <a:spcPts val="0"/>
              </a:spcBef>
              <a:spcAft>
                <a:spcPts val="1600"/>
              </a:spcAft>
              <a:buClr>
                <a:srgbClr val="FFFFFF"/>
              </a:buClr>
              <a:buSzPct val="100000"/>
              <a:defRPr sz="1200">
                <a:solidFill>
                  <a:srgbClr val="FFFFFF"/>
                </a:solidFill>
              </a:defRPr>
            </a:lvl5pPr>
            <a:lvl6pPr lvl="5" algn="l">
              <a:lnSpc>
                <a:spcPct val="115000"/>
              </a:lnSpc>
              <a:spcBef>
                <a:spcPts val="0"/>
              </a:spcBef>
              <a:spcAft>
                <a:spcPts val="1600"/>
              </a:spcAft>
              <a:buClr>
                <a:srgbClr val="FFFFFF"/>
              </a:buClr>
              <a:buSzPct val="100000"/>
              <a:defRPr sz="1200">
                <a:solidFill>
                  <a:srgbClr val="FFFFFF"/>
                </a:solidFill>
              </a:defRPr>
            </a:lvl6pPr>
            <a:lvl7pPr lvl="6" algn="l">
              <a:lnSpc>
                <a:spcPct val="115000"/>
              </a:lnSpc>
              <a:spcBef>
                <a:spcPts val="0"/>
              </a:spcBef>
              <a:spcAft>
                <a:spcPts val="1600"/>
              </a:spcAft>
              <a:buClr>
                <a:srgbClr val="FFFFFF"/>
              </a:buClr>
              <a:buSzPct val="100000"/>
              <a:defRPr sz="1200">
                <a:solidFill>
                  <a:srgbClr val="FFFFFF"/>
                </a:solidFill>
              </a:defRPr>
            </a:lvl7pPr>
            <a:lvl8pPr lvl="7" algn="l">
              <a:lnSpc>
                <a:spcPct val="115000"/>
              </a:lnSpc>
              <a:spcBef>
                <a:spcPts val="0"/>
              </a:spcBef>
              <a:spcAft>
                <a:spcPts val="1600"/>
              </a:spcAft>
              <a:buClr>
                <a:srgbClr val="FFFFFF"/>
              </a:buClr>
              <a:buSzPct val="100000"/>
              <a:defRPr sz="1200">
                <a:solidFill>
                  <a:srgbClr val="FFFFFF"/>
                </a:solidFill>
              </a:defRPr>
            </a:lvl8pPr>
            <a:lvl9pPr lvl="8" algn="l">
              <a:lnSpc>
                <a:spcPct val="115000"/>
              </a:lnSpc>
              <a:spcBef>
                <a:spcPts val="0"/>
              </a:spcBef>
              <a:spcAft>
                <a:spcPts val="1600"/>
              </a:spcAft>
              <a:buClr>
                <a:srgbClr val="FFFFFF"/>
              </a:buClr>
              <a:buSzPct val="100000"/>
              <a:defRPr sz="1200">
                <a:solidFill>
                  <a:srgbClr val="FFFFFF"/>
                </a:solidFill>
              </a:defRPr>
            </a:lvl9pPr>
          </a:lstStyle>
          <a:p>
            <a:endParaRPr/>
          </a:p>
        </p:txBody>
      </p:sp>
      <p:sp>
        <p:nvSpPr>
          <p:cNvPr id="113" name="Shape 113"/>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US" sz="1000">
                <a:solidFill>
                  <a:srgbClr val="616161"/>
                </a:solidFill>
              </a:rPr>
              <a:t>‹#›</a:t>
            </a:fld>
            <a:endParaRPr lang="en-US" sz="1000">
              <a:solidFill>
                <a:srgbClr val="61616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US" sz="1000">
                <a:solidFill>
                  <a:schemeClr val="lt2"/>
                </a:solidFill>
              </a:rPr>
              <a:t>‹#›</a:t>
            </a:fld>
            <a:endParaRPr lang="en-US"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hyperlink" Target="http://www.newtonsapple.org.uk/wp-content/uploads/2013/05/parts-of-a-flower-display.jpg" TargetMode="External"/><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hyperlink" Target="mailto:daniellec@stcyril.com" TargetMode="External"/><Relationship Id="rId4" Type="http://schemas.openxmlformats.org/officeDocument/2006/relationships/hyperlink" Target="mailto:ryewell@amphi.com"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hyperlink" Target="http://youtube.com/v/9_MDS8AOR8c" TargetMode="External"/><Relationship Id="rId4" Type="http://schemas.openxmlformats.org/officeDocument/2006/relationships/image" Target="../media/image22.jp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hyperlink" Target="mailto:daniellec@stcyril.com" TargetMode="External"/><Relationship Id="rId4" Type="http://schemas.openxmlformats.org/officeDocument/2006/relationships/hyperlink" Target="mailto:ryewell@amphi.com" TargetMode="External"/><Relationship Id="rId5" Type="http://schemas.openxmlformats.org/officeDocument/2006/relationships/image" Target="../media/image27.jp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stemazing.org/" TargetMode="External"/><Relationship Id="rId4" Type="http://schemas.openxmlformats.org/officeDocument/2006/relationships/hyperlink" Target="http://www.thirteen.org/edonline/tech/lesson2-students.html" TargetMode="External"/><Relationship Id="rId5" Type="http://schemas.openxmlformats.org/officeDocument/2006/relationships/hyperlink" Target="www.agclassroom.org/ny/resources/pdf/activities/meta.pdf" TargetMode="External"/><Relationship Id="rId6" Type="http://schemas.openxmlformats.org/officeDocument/2006/relationships/hyperlink" Target="https://www.agclassroom.org/" TargetMode="External"/><Relationship Id="rId7" Type="http://schemas.openxmlformats.org/officeDocument/2006/relationships/hyperlink" Target="https://www.azfb.org/Programs/Agriculture-in-the-Classroom" TargetMode="External"/><Relationship Id="rId8" Type="http://schemas.openxmlformats.org/officeDocument/2006/relationships/hyperlink" Target="https://nifa.usda.gov/program/agriculture-classroom-aitc-program" TargetMode="External"/><Relationship Id="rId9" Type="http://schemas.openxmlformats.org/officeDocument/2006/relationships/hyperlink" Target="https://www.nutrientsforlife.org/" TargetMode="External"/><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hyperlink" Target="http://www.habitsofmind.org/client/hom/HOM_teacher_Companion.pdf" TargetMode="External"/><Relationship Id="rId4" Type="http://schemas.openxmlformats.org/officeDocument/2006/relationships/hyperlink" Target="http://nstahosted.org/pdfs/ngss/MatrixOfCrosscuttingConcepts.pdf" TargetMode="External"/><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www.chsvt.org/wdp/Habits_of_Mind.pdf" TargetMode="External"/><Relationship Id="rId4" Type="http://schemas.openxmlformats.org/officeDocument/2006/relationships/hyperlink" Target="http://www.wisd.org/users/0001/docs/GVC/5E%20Model.pdf" TargetMode="External"/><Relationship Id="rId5" Type="http://schemas.openxmlformats.org/officeDocument/2006/relationships/hyperlink" Target="https://www.bscs.org/sites/default/files/_legacy/BSCS_5E_Instructional_Model-Executive_Summary_0.pdf" TargetMode="External"/><Relationship Id="rId6" Type="http://schemas.openxmlformats.org/officeDocument/2006/relationships/hyperlink" Target="https://www.youtube.com/watch?v=2x9dMt-dg0w" TargetMode="External"/><Relationship Id="rId7" Type="http://schemas.openxmlformats.org/officeDocument/2006/relationships/hyperlink" Target="http://ediblegardenproject.com/wp-content/uploads/2015/10/How-Does-a-Seed-Become-Plant.pdf" TargetMode="External"/><Relationship Id="rId8" Type="http://schemas.openxmlformats.org/officeDocument/2006/relationships/hyperlink" Target="https://uanews.arizona.edu/videos/how-ua-delivers-martian-food" TargetMode="External"/><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hyperlink" Target="http://www.teachthought.com" TargetMode="External"/><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sacsjs.wcape.school.za/academics/habits-of-mind/" TargetMode="External"/><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bscs.org/sites/default/files/_legacy/BSCS_5E_Instructional_Model-Executive_Summary_0.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2x9dMt-dg0w" TargetMode="External"/><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descr="agriculture land farm ..."/>
          <p:cNvPicPr preferRelativeResize="0"/>
          <p:nvPr/>
        </p:nvPicPr>
        <p:blipFill rotWithShape="1">
          <a:blip r:embed="rId3">
            <a:alphaModFix/>
          </a:blip>
          <a:srcRect t="7812" b="7811"/>
          <a:stretch/>
        </p:blipFill>
        <p:spPr>
          <a:xfrm>
            <a:off x="0" y="0"/>
            <a:ext cx="9144000" cy="5143499"/>
          </a:xfrm>
          <a:prstGeom prst="rect">
            <a:avLst/>
          </a:prstGeom>
          <a:noFill/>
          <a:ln>
            <a:noFill/>
          </a:ln>
        </p:spPr>
      </p:pic>
      <p:sp>
        <p:nvSpPr>
          <p:cNvPr id="119" name="Shape 119"/>
          <p:cNvSpPr txBox="1"/>
          <p:nvPr/>
        </p:nvSpPr>
        <p:spPr>
          <a:xfrm>
            <a:off x="0" y="1285875"/>
            <a:ext cx="9144000" cy="2571749"/>
          </a:xfrm>
          <a:prstGeom prst="rect">
            <a:avLst/>
          </a:prstGeom>
          <a:solidFill>
            <a:srgbClr val="000000">
              <a:alpha val="4745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20" name="Shape 120"/>
          <p:cNvSpPr txBox="1">
            <a:spLocks noGrp="1"/>
          </p:cNvSpPr>
          <p:nvPr>
            <p:ph type="subTitle" idx="1"/>
          </p:nvPr>
        </p:nvSpPr>
        <p:spPr>
          <a:xfrm>
            <a:off x="334962" y="3067050"/>
            <a:ext cx="8474075" cy="36195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a:t>Welcome!</a:t>
            </a:r>
          </a:p>
        </p:txBody>
      </p:sp>
      <p:sp>
        <p:nvSpPr>
          <p:cNvPr id="121" name="Shape 121"/>
          <p:cNvSpPr txBox="1">
            <a:spLocks noGrp="1"/>
          </p:cNvSpPr>
          <p:nvPr>
            <p:ph type="ctrTitle"/>
          </p:nvPr>
        </p:nvSpPr>
        <p:spPr>
          <a:xfrm>
            <a:off x="334962" y="1714500"/>
            <a:ext cx="8474075" cy="127634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600" b="1" i="0" u="none" strike="noStrike" cap="none">
                <a:solidFill>
                  <a:srgbClr val="FFFFFF"/>
                </a:solidFill>
                <a:latin typeface="Oswald"/>
                <a:ea typeface="Oswald"/>
                <a:cs typeface="Oswald"/>
                <a:sym typeface="Oswald"/>
              </a:rPr>
              <a:t>Bring on the Food!</a:t>
            </a:r>
            <a:br>
              <a:rPr lang="en-US" sz="3600" b="1" i="0" u="none" strike="noStrike" cap="none">
                <a:solidFill>
                  <a:srgbClr val="FFFFFF"/>
                </a:solidFill>
                <a:latin typeface="Oswald"/>
                <a:ea typeface="Oswald"/>
                <a:cs typeface="Oswald"/>
                <a:sym typeface="Oswald"/>
              </a:rPr>
            </a:br>
            <a:r>
              <a:rPr lang="en-US" sz="3600" b="1" i="0" u="none" strike="noStrike" cap="none">
                <a:solidFill>
                  <a:srgbClr val="FFFFFF"/>
                </a:solidFill>
                <a:latin typeface="Oswald"/>
                <a:ea typeface="Oswald"/>
                <a:cs typeface="Oswald"/>
                <a:sym typeface="Oswald"/>
              </a:rPr>
              <a:t>STEM, Agriculture, and You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descr="the-tiny-seed.jpg"/>
          <p:cNvPicPr preferRelativeResize="0"/>
          <p:nvPr/>
        </p:nvPicPr>
        <p:blipFill rotWithShape="1">
          <a:blip r:embed="rId3">
            <a:alphaModFix/>
          </a:blip>
          <a:srcRect l="10461" r="10461"/>
          <a:stretch/>
        </p:blipFill>
        <p:spPr>
          <a:xfrm>
            <a:off x="3047650" y="0"/>
            <a:ext cx="6096300" cy="5143500"/>
          </a:xfrm>
          <a:prstGeom prst="rect">
            <a:avLst/>
          </a:prstGeom>
          <a:noFill/>
          <a:ln>
            <a:noFill/>
          </a:ln>
        </p:spPr>
      </p:pic>
      <p:sp>
        <p:nvSpPr>
          <p:cNvPr id="185" name="Shape 185"/>
          <p:cNvSpPr txBox="1">
            <a:spLocks noGrp="1"/>
          </p:cNvSpPr>
          <p:nvPr>
            <p:ph type="title"/>
          </p:nvPr>
        </p:nvSpPr>
        <p:spPr>
          <a:xfrm>
            <a:off x="233600" y="829550"/>
            <a:ext cx="2566200" cy="892500"/>
          </a:xfrm>
          <a:prstGeom prst="rect">
            <a:avLst/>
          </a:prstGeom>
        </p:spPr>
        <p:txBody>
          <a:bodyPr lIns="91425" tIns="91425" rIns="91425" bIns="91425" anchor="b" anchorCtr="0">
            <a:noAutofit/>
          </a:bodyPr>
          <a:lstStyle/>
          <a:p>
            <a:pPr lvl="0">
              <a:spcBef>
                <a:spcPts val="0"/>
              </a:spcBef>
              <a:buNone/>
            </a:pPr>
            <a:r>
              <a:rPr lang="en-US" sz="3600">
                <a:latin typeface="Oswald"/>
                <a:ea typeface="Oswald"/>
                <a:cs typeface="Oswald"/>
                <a:sym typeface="Oswald"/>
              </a:rPr>
              <a:t>Annotate!</a:t>
            </a:r>
          </a:p>
        </p:txBody>
      </p:sp>
      <p:sp>
        <p:nvSpPr>
          <p:cNvPr id="186" name="Shape 186"/>
          <p:cNvSpPr txBox="1">
            <a:spLocks noGrp="1"/>
          </p:cNvSpPr>
          <p:nvPr>
            <p:ph type="body" idx="1"/>
          </p:nvPr>
        </p:nvSpPr>
        <p:spPr>
          <a:xfrm>
            <a:off x="233600" y="1798300"/>
            <a:ext cx="2566200" cy="2977200"/>
          </a:xfrm>
          <a:prstGeom prst="rect">
            <a:avLst/>
          </a:prstGeom>
        </p:spPr>
        <p:txBody>
          <a:bodyPr lIns="91425" tIns="91425" rIns="91425" bIns="91425" anchor="t" anchorCtr="0">
            <a:noAutofit/>
          </a:bodyPr>
          <a:lstStyle/>
          <a:p>
            <a:pPr lvl="0">
              <a:spcBef>
                <a:spcPts val="0"/>
              </a:spcBef>
              <a:buNone/>
            </a:pPr>
            <a:r>
              <a:rPr lang="en-US" sz="2400" i="1">
                <a:latin typeface="Oswald"/>
                <a:ea typeface="Oswald"/>
                <a:cs typeface="Oswald"/>
                <a:sym typeface="Oswald"/>
              </a:rPr>
              <a:t>The Tiny Seed</a:t>
            </a:r>
          </a:p>
          <a:p>
            <a:pPr lvl="0">
              <a:spcBef>
                <a:spcPts val="0"/>
              </a:spcBef>
              <a:buNone/>
            </a:pPr>
            <a:r>
              <a:rPr lang="en-US" sz="2200">
                <a:latin typeface="Oswald"/>
                <a:ea typeface="Oswald"/>
                <a:cs typeface="Oswald"/>
                <a:sym typeface="Oswald"/>
              </a:rPr>
              <a:t>Written and illustrated by:  Eric Carle</a:t>
            </a:r>
          </a:p>
          <a:p>
            <a:pPr lvl="0">
              <a:spcBef>
                <a:spcPts val="0"/>
              </a:spcBef>
              <a:buNone/>
            </a:pPr>
            <a:r>
              <a:rPr lang="en-US" sz="1200">
                <a:latin typeface="Oswald"/>
                <a:ea typeface="Oswald"/>
                <a:cs typeface="Oswald"/>
                <a:sym typeface="Oswald"/>
              </a:rPr>
              <a:t>http://teacherweb.com/LA/FloridaAvenueElementary/Wood/006-The-Tiny-Seed.pdf</a:t>
            </a:r>
          </a:p>
          <a:p>
            <a:pPr lvl="0">
              <a:spcBef>
                <a:spcPts val="0"/>
              </a:spcBef>
              <a:buNone/>
            </a:pP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descr="File:Seed germination.png"/>
          <p:cNvPicPr preferRelativeResize="0"/>
          <p:nvPr/>
        </p:nvPicPr>
        <p:blipFill rotWithShape="1">
          <a:blip r:embed="rId3">
            <a:alphaModFix/>
          </a:blip>
          <a:srcRect l="4700" r="4710"/>
          <a:stretch/>
        </p:blipFill>
        <p:spPr>
          <a:xfrm>
            <a:off x="0" y="0"/>
            <a:ext cx="9144000" cy="5143499"/>
          </a:xfrm>
          <a:prstGeom prst="rect">
            <a:avLst/>
          </a:prstGeom>
          <a:noFill/>
          <a:ln>
            <a:noFill/>
          </a:ln>
        </p:spPr>
      </p:pic>
      <p:sp>
        <p:nvSpPr>
          <p:cNvPr id="192" name="Shape 192"/>
          <p:cNvSpPr txBox="1"/>
          <p:nvPr/>
        </p:nvSpPr>
        <p:spPr>
          <a:xfrm>
            <a:off x="342900" y="1323975"/>
            <a:ext cx="3809999" cy="3467099"/>
          </a:xfrm>
          <a:prstGeom prst="rect">
            <a:avLst/>
          </a:prstGeom>
          <a:solidFill>
            <a:srgbClr val="000000">
              <a:alpha val="8117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93" name="Shape 193"/>
          <p:cNvSpPr txBox="1">
            <a:spLocks noGrp="1"/>
          </p:cNvSpPr>
          <p:nvPr>
            <p:ph type="title"/>
          </p:nvPr>
        </p:nvSpPr>
        <p:spPr>
          <a:xfrm>
            <a:off x="523875" y="1524000"/>
            <a:ext cx="3476624" cy="1389061"/>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Where Does Food Begin? (Explore)</a:t>
            </a:r>
          </a:p>
        </p:txBody>
      </p:sp>
      <p:sp>
        <p:nvSpPr>
          <p:cNvPr id="194" name="Shape 194"/>
          <p:cNvSpPr txBox="1">
            <a:spLocks noGrp="1"/>
          </p:cNvSpPr>
          <p:nvPr>
            <p:ph type="body" idx="1"/>
          </p:nvPr>
        </p:nvSpPr>
        <p:spPr>
          <a:xfrm>
            <a:off x="523875" y="3021011"/>
            <a:ext cx="3476624" cy="1533524"/>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FFFFFF"/>
              </a:buClr>
              <a:buSzPct val="25000"/>
              <a:buFont typeface="Arial"/>
              <a:buNone/>
            </a:pPr>
            <a:r>
              <a:rPr lang="en-US" sz="1800"/>
              <a:t>Lesson </a:t>
            </a:r>
            <a:r>
              <a:rPr lang="en-US" sz="1800" b="0" i="0" u="none" strike="noStrike" cap="none">
                <a:solidFill>
                  <a:srgbClr val="FFFFFF"/>
                </a:solidFill>
                <a:latin typeface="Arial"/>
                <a:ea typeface="Arial"/>
                <a:cs typeface="Arial"/>
                <a:sym typeface="Arial"/>
              </a:rPr>
              <a:t>Goal: Discover the seed and its beginnings as food using a 5 E format.</a:t>
            </a:r>
          </a:p>
          <a:p>
            <a:pPr marL="0" marR="0" lvl="0" indent="0" algn="l" rtl="0">
              <a:lnSpc>
                <a:spcPct val="115000"/>
              </a:lnSpc>
              <a:spcBef>
                <a:spcPts val="1600"/>
              </a:spcBef>
              <a:spcAft>
                <a:spcPts val="0"/>
              </a:spcAft>
              <a:buClr>
                <a:srgbClr val="FFFFFF"/>
              </a:buClr>
              <a:buSzPct val="250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599525" y="708000"/>
            <a:ext cx="4004100" cy="1710600"/>
          </a:xfrm>
          <a:prstGeom prst="rect">
            <a:avLst/>
          </a:prstGeom>
        </p:spPr>
        <p:txBody>
          <a:bodyPr lIns="91425" tIns="91425" rIns="91425" bIns="91425" anchor="b" anchorCtr="0">
            <a:noAutofit/>
          </a:bodyPr>
          <a:lstStyle/>
          <a:p>
            <a:pPr lvl="0">
              <a:spcBef>
                <a:spcPts val="0"/>
              </a:spcBef>
              <a:buNone/>
            </a:pPr>
            <a:r>
              <a:rPr lang="en-US" sz="4800">
                <a:latin typeface="Oswald"/>
                <a:ea typeface="Oswald"/>
                <a:cs typeface="Oswald"/>
                <a:sym typeface="Oswald"/>
              </a:rPr>
              <a:t>Garden </a:t>
            </a:r>
          </a:p>
          <a:p>
            <a:pPr lvl="0">
              <a:spcBef>
                <a:spcPts val="0"/>
              </a:spcBef>
              <a:buNone/>
            </a:pPr>
            <a:r>
              <a:rPr lang="en-US" sz="4800">
                <a:latin typeface="Oswald"/>
                <a:ea typeface="Oswald"/>
                <a:cs typeface="Oswald"/>
                <a:sym typeface="Oswald"/>
              </a:rPr>
              <a:t> in a Glove</a:t>
            </a:r>
          </a:p>
        </p:txBody>
      </p:sp>
      <p:sp>
        <p:nvSpPr>
          <p:cNvPr id="200" name="Shape 200"/>
          <p:cNvSpPr txBox="1">
            <a:spLocks noGrp="1"/>
          </p:cNvSpPr>
          <p:nvPr>
            <p:ph type="body" idx="1"/>
          </p:nvPr>
        </p:nvSpPr>
        <p:spPr>
          <a:xfrm>
            <a:off x="523325" y="2689475"/>
            <a:ext cx="3477900" cy="1865700"/>
          </a:xfrm>
          <a:prstGeom prst="rect">
            <a:avLst/>
          </a:prstGeom>
        </p:spPr>
        <p:txBody>
          <a:bodyPr lIns="91425" tIns="91425" rIns="91425" bIns="91425" anchor="t" anchorCtr="0">
            <a:noAutofit/>
          </a:bodyPr>
          <a:lstStyle/>
          <a:p>
            <a:pPr lvl="0">
              <a:spcBef>
                <a:spcPts val="0"/>
              </a:spcBef>
              <a:buNone/>
            </a:pPr>
            <a:r>
              <a:rPr lang="en-US" sz="2400">
                <a:solidFill>
                  <a:srgbClr val="FFFFFF"/>
                </a:solidFill>
                <a:latin typeface="Oswald"/>
                <a:ea typeface="Oswald"/>
                <a:cs typeface="Oswald"/>
                <a:sym typeface="Oswald"/>
              </a:rPr>
              <a:t>(Explore) seed germination using gloves and cotton balls.</a:t>
            </a:r>
          </a:p>
        </p:txBody>
      </p:sp>
      <p:pic>
        <p:nvPicPr>
          <p:cNvPr id="201" name="Shape 201"/>
          <p:cNvPicPr preferRelativeResize="0"/>
          <p:nvPr/>
        </p:nvPicPr>
        <p:blipFill>
          <a:blip r:embed="rId3">
            <a:alphaModFix/>
          </a:blip>
          <a:stretch>
            <a:fillRect/>
          </a:stretch>
        </p:blipFill>
        <p:spPr>
          <a:xfrm>
            <a:off x="4901130" y="339325"/>
            <a:ext cx="3047550" cy="4063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descr="Free Download"/>
          <p:cNvPicPr preferRelativeResize="0"/>
          <p:nvPr/>
        </p:nvPicPr>
        <p:blipFill rotWithShape="1">
          <a:blip r:embed="rId3">
            <a:alphaModFix/>
          </a:blip>
          <a:srcRect t="7654" b="7655"/>
          <a:stretch/>
        </p:blipFill>
        <p:spPr>
          <a:xfrm>
            <a:off x="0" y="0"/>
            <a:ext cx="9144000" cy="5143499"/>
          </a:xfrm>
          <a:prstGeom prst="rect">
            <a:avLst/>
          </a:prstGeom>
          <a:noFill/>
          <a:ln>
            <a:noFill/>
          </a:ln>
        </p:spPr>
      </p:pic>
      <p:sp>
        <p:nvSpPr>
          <p:cNvPr id="207" name="Shape 207"/>
          <p:cNvSpPr/>
          <p:nvPr/>
        </p:nvSpPr>
        <p:spPr>
          <a:xfrm>
            <a:off x="2581275" y="482825"/>
            <a:ext cx="3981300" cy="3981300"/>
          </a:xfrm>
          <a:prstGeom prst="ellipse">
            <a:avLst/>
          </a:prstGeom>
          <a:solidFill>
            <a:srgbClr val="000000">
              <a:alpha val="8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08" name="Shape 208"/>
          <p:cNvSpPr txBox="1">
            <a:spLocks noGrp="1"/>
          </p:cNvSpPr>
          <p:nvPr>
            <p:ph type="title"/>
          </p:nvPr>
        </p:nvSpPr>
        <p:spPr>
          <a:xfrm>
            <a:off x="3052761" y="1031875"/>
            <a:ext cx="3038475" cy="200342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
            </a:r>
            <a:br>
              <a:rPr lang="en-US" sz="3000" b="0" i="0" u="none" strike="noStrike" cap="none">
                <a:solidFill>
                  <a:srgbClr val="FFFFFF"/>
                </a:solidFill>
                <a:latin typeface="Oswald"/>
                <a:ea typeface="Oswald"/>
                <a:cs typeface="Oswald"/>
                <a:sym typeface="Oswald"/>
              </a:rPr>
            </a:br>
            <a:r>
              <a:rPr lang="en-US" sz="3000" b="0" i="0" u="none" strike="noStrike" cap="none">
                <a:solidFill>
                  <a:srgbClr val="FFFFFF"/>
                </a:solidFill>
                <a:latin typeface="Oswald"/>
                <a:ea typeface="Oswald"/>
                <a:cs typeface="Oswald"/>
                <a:sym typeface="Oswald"/>
              </a:rPr>
              <a:t/>
            </a:r>
            <a:br>
              <a:rPr lang="en-US" sz="3000" b="0" i="0" u="none" strike="noStrike" cap="none">
                <a:solidFill>
                  <a:srgbClr val="FFFFFF"/>
                </a:solidFill>
                <a:latin typeface="Oswald"/>
                <a:ea typeface="Oswald"/>
                <a:cs typeface="Oswald"/>
                <a:sym typeface="Oswald"/>
              </a:rPr>
            </a:br>
            <a:r>
              <a:rPr lang="en-US" sz="3000" b="0" i="0" u="none" strike="noStrike" cap="none">
                <a:solidFill>
                  <a:srgbClr val="FFFFFF"/>
                </a:solidFill>
                <a:latin typeface="Oswald"/>
                <a:ea typeface="Oswald"/>
                <a:cs typeface="Oswald"/>
                <a:sym typeface="Oswald"/>
              </a:rPr>
              <a:t>Habits of Mind/5E Reflection</a:t>
            </a:r>
          </a:p>
        </p:txBody>
      </p:sp>
      <p:sp>
        <p:nvSpPr>
          <p:cNvPr id="209" name="Shape 209"/>
          <p:cNvSpPr txBox="1">
            <a:spLocks noGrp="1"/>
          </p:cNvSpPr>
          <p:nvPr>
            <p:ph type="body" idx="1"/>
          </p:nvPr>
        </p:nvSpPr>
        <p:spPr>
          <a:xfrm flipH="1">
            <a:off x="3052825" y="3035300"/>
            <a:ext cx="3038399" cy="1254600"/>
          </a:xfrm>
          <a:prstGeom prst="rect">
            <a:avLst/>
          </a:prstGeom>
          <a:noFill/>
          <a:ln>
            <a:noFill/>
          </a:ln>
        </p:spPr>
        <p:txBody>
          <a:bodyPr lIns="91425" tIns="91425" rIns="91425" bIns="91425" anchor="t" anchorCtr="0">
            <a:noAutofit/>
          </a:bodyPr>
          <a:lstStyle/>
          <a:p>
            <a:pPr marL="0" marR="0" lvl="0" indent="0" rtl="0">
              <a:lnSpc>
                <a:spcPct val="115000"/>
              </a:lnSpc>
              <a:spcBef>
                <a:spcPts val="0"/>
              </a:spcBef>
              <a:spcAft>
                <a:spcPts val="0"/>
              </a:spcAft>
              <a:buClr>
                <a:srgbClr val="FFFFFF"/>
              </a:buClr>
              <a:buSzPct val="25000"/>
              <a:buFont typeface="Arial"/>
              <a:buNone/>
            </a:pPr>
            <a:r>
              <a:rPr lang="en-US"/>
              <a:t>3 minute quiet writing time. Which habits did you use as you engaged in the exploration of the seed?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descr="parts-of-a-flower-display.jpg"/>
          <p:cNvPicPr preferRelativeResize="0"/>
          <p:nvPr/>
        </p:nvPicPr>
        <p:blipFill rotWithShape="1">
          <a:blip r:embed="rId3">
            <a:alphaModFix/>
          </a:blip>
          <a:srcRect t="28894" b="28893"/>
          <a:stretch/>
        </p:blipFill>
        <p:spPr>
          <a:xfrm>
            <a:off x="0" y="0"/>
            <a:ext cx="9144000" cy="5143499"/>
          </a:xfrm>
          <a:prstGeom prst="rect">
            <a:avLst/>
          </a:prstGeom>
          <a:noFill/>
          <a:ln>
            <a:noFill/>
          </a:ln>
        </p:spPr>
      </p:pic>
      <p:sp>
        <p:nvSpPr>
          <p:cNvPr id="215" name="Shape 215"/>
          <p:cNvSpPr txBox="1">
            <a:spLocks noGrp="1"/>
          </p:cNvSpPr>
          <p:nvPr>
            <p:ph type="ctrTitle"/>
          </p:nvPr>
        </p:nvSpPr>
        <p:spPr>
          <a:xfrm>
            <a:off x="1376362" y="1816100"/>
            <a:ext cx="6369049" cy="2565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Oswald"/>
              <a:buNone/>
            </a:pPr>
            <a:r>
              <a:rPr lang="en-US" sz="4000" b="1" i="0" u="none" strike="noStrike" cap="none">
                <a:solidFill>
                  <a:srgbClr val="FFFFFF"/>
                </a:solidFill>
                <a:latin typeface="Oswald"/>
                <a:ea typeface="Oswald"/>
                <a:cs typeface="Oswald"/>
                <a:sym typeface="Oswald"/>
              </a:rPr>
              <a:t>3D STEM Flower Model </a:t>
            </a:r>
            <a:br>
              <a:rPr lang="en-US" sz="4000" b="1" i="0" u="none" strike="noStrike" cap="none">
                <a:solidFill>
                  <a:srgbClr val="FFFFFF"/>
                </a:solidFill>
                <a:latin typeface="Oswald"/>
                <a:ea typeface="Oswald"/>
                <a:cs typeface="Oswald"/>
                <a:sym typeface="Oswald"/>
              </a:rPr>
            </a:br>
            <a:r>
              <a:rPr lang="en-US" sz="4000" b="1" i="0" u="none" strike="noStrike" cap="none">
                <a:solidFill>
                  <a:srgbClr val="FFFFFF"/>
                </a:solidFill>
                <a:latin typeface="Oswald"/>
                <a:ea typeface="Oswald"/>
                <a:cs typeface="Oswald"/>
                <a:sym typeface="Oswald"/>
              </a:rPr>
              <a:t>(Explain)</a:t>
            </a:r>
            <a:br>
              <a:rPr lang="en-US" sz="4000" b="1" i="0" u="none" strike="noStrike" cap="none">
                <a:solidFill>
                  <a:srgbClr val="FFFFFF"/>
                </a:solidFill>
                <a:latin typeface="Oswald"/>
                <a:ea typeface="Oswald"/>
                <a:cs typeface="Oswald"/>
                <a:sym typeface="Oswald"/>
              </a:rPr>
            </a:br>
            <a:r>
              <a:rPr lang="en-US" sz="4000" b="1" i="0" u="none" strike="noStrike" cap="none">
                <a:solidFill>
                  <a:srgbClr val="FFFFFF"/>
                </a:solidFill>
                <a:latin typeface="Oswald"/>
                <a:ea typeface="Oswald"/>
                <a:cs typeface="Oswald"/>
                <a:sym typeface="Oswald"/>
              </a:rPr>
              <a:t/>
            </a:r>
            <a:br>
              <a:rPr lang="en-US" sz="4000" b="1" i="0" u="none" strike="noStrike" cap="none">
                <a:solidFill>
                  <a:srgbClr val="FFFFFF"/>
                </a:solidFill>
                <a:latin typeface="Oswald"/>
                <a:ea typeface="Oswald"/>
                <a:cs typeface="Oswald"/>
                <a:sym typeface="Oswald"/>
              </a:rPr>
            </a:br>
            <a:endParaRPr lang="en-US" sz="4000" b="1" i="0" u="none" strike="noStrike" cap="none">
              <a:solidFill>
                <a:srgbClr val="FFFFFF"/>
              </a:solidFill>
              <a:latin typeface="Oswald"/>
              <a:ea typeface="Oswald"/>
              <a:cs typeface="Oswald"/>
              <a:sym typeface="Oswald"/>
            </a:endParaRPr>
          </a:p>
        </p:txBody>
      </p:sp>
      <p:sp>
        <p:nvSpPr>
          <p:cNvPr id="216" name="Shape 216"/>
          <p:cNvSpPr txBox="1">
            <a:spLocks noGrp="1"/>
          </p:cNvSpPr>
          <p:nvPr>
            <p:ph type="subTitle" idx="1"/>
          </p:nvPr>
        </p:nvSpPr>
        <p:spPr>
          <a:xfrm>
            <a:off x="1387475" y="3636962"/>
            <a:ext cx="6369049" cy="568324"/>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Arial"/>
              <a:buNone/>
            </a:pPr>
            <a:endParaRPr sz="1400" b="0" i="0" u="none" strike="noStrike" cap="none">
              <a:solidFill>
                <a:srgbClr val="FFFFFF"/>
              </a:solidFill>
              <a:latin typeface="Average"/>
              <a:ea typeface="Average"/>
              <a:cs typeface="Average"/>
              <a:sym typeface="Average"/>
            </a:endParaRPr>
          </a:p>
          <a:p>
            <a:pPr marL="0" marR="0" lvl="0" indent="0" algn="ctr" rtl="0">
              <a:lnSpc>
                <a:spcPct val="100000"/>
              </a:lnSpc>
              <a:spcBef>
                <a:spcPts val="0"/>
              </a:spcBef>
              <a:spcAft>
                <a:spcPts val="0"/>
              </a:spcAft>
              <a:buClr>
                <a:srgbClr val="FFFFFF"/>
              </a:buClr>
              <a:buSzPct val="25000"/>
              <a:buFont typeface="Arial"/>
              <a:buNone/>
            </a:pPr>
            <a:endParaRPr sz="1400" b="0" i="0" u="none" strike="noStrike" cap="none">
              <a:solidFill>
                <a:srgbClr val="FFFFFF"/>
              </a:solidFill>
              <a:latin typeface="Average"/>
              <a:ea typeface="Average"/>
              <a:cs typeface="Average"/>
              <a:sym typeface="Average"/>
            </a:endParaRPr>
          </a:p>
          <a:p>
            <a:pPr marL="0" marR="0" lvl="0" indent="0" algn="ctr" rtl="0">
              <a:lnSpc>
                <a:spcPct val="100000"/>
              </a:lnSpc>
              <a:spcBef>
                <a:spcPts val="0"/>
              </a:spcBef>
              <a:spcAft>
                <a:spcPts val="0"/>
              </a:spcAft>
              <a:buClr>
                <a:srgbClr val="FFFFFF"/>
              </a:buClr>
              <a:buSzPct val="25000"/>
              <a:buFont typeface="Arial"/>
              <a:buNone/>
            </a:pPr>
            <a:endParaRPr sz="1400" b="0" i="0" u="none" strike="noStrike" cap="none">
              <a:solidFill>
                <a:srgbClr val="FFFFFF"/>
              </a:solidFill>
              <a:latin typeface="Average"/>
              <a:ea typeface="Average"/>
              <a:cs typeface="Average"/>
              <a:sym typeface="Average"/>
            </a:endParaRPr>
          </a:p>
          <a:p>
            <a:pPr marL="0" marR="0" lvl="0" indent="0" algn="ctr" rtl="0">
              <a:lnSpc>
                <a:spcPct val="100000"/>
              </a:lnSpc>
              <a:spcBef>
                <a:spcPts val="0"/>
              </a:spcBef>
              <a:spcAft>
                <a:spcPts val="0"/>
              </a:spcAft>
              <a:buClr>
                <a:srgbClr val="FFFFFF"/>
              </a:buClr>
              <a:buSzPct val="25000"/>
              <a:buFont typeface="Arial"/>
              <a:buNone/>
            </a:pPr>
            <a:endParaRPr sz="1400" b="0" i="0" u="none" strike="noStrike" cap="none">
              <a:solidFill>
                <a:srgbClr val="FFFFFF"/>
              </a:solidFill>
              <a:latin typeface="Average"/>
              <a:ea typeface="Average"/>
              <a:cs typeface="Average"/>
              <a:sym typeface="Average"/>
            </a:endParaRPr>
          </a:p>
          <a:p>
            <a:pPr marL="0" marR="0" lvl="0" indent="0" algn="ctr" rtl="0">
              <a:lnSpc>
                <a:spcPct val="100000"/>
              </a:lnSpc>
              <a:spcBef>
                <a:spcPts val="0"/>
              </a:spcBef>
              <a:spcAft>
                <a:spcPts val="0"/>
              </a:spcAft>
              <a:buClr>
                <a:srgbClr val="FFFFFF"/>
              </a:buClr>
              <a:buSzPct val="25000"/>
              <a:buFont typeface="Arial"/>
              <a:buNone/>
            </a:pPr>
            <a:r>
              <a:rPr lang="en-US" sz="1400" b="0" i="0" u="sng" strike="noStrike" cap="none">
                <a:solidFill>
                  <a:schemeClr val="hlink"/>
                </a:solidFill>
                <a:latin typeface="Arial"/>
                <a:ea typeface="Arial"/>
                <a:cs typeface="Arial"/>
                <a:sym typeface="Arial"/>
                <a:hlinkClick r:id="rId4"/>
              </a:rPr>
              <a:t>http://www.newtonsapple.org.uk/wp-content/uploads/2013/05/parts-of-a-flower-display.jpg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1376362" y="938212"/>
            <a:ext cx="6369049" cy="254634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endParaRPr sz="4000" b="1" i="0" u="none" strike="noStrike" cap="none">
              <a:solidFill>
                <a:srgbClr val="FFFFFF"/>
              </a:solidFill>
              <a:latin typeface="Arial"/>
              <a:ea typeface="Arial"/>
              <a:cs typeface="Arial"/>
              <a:sym typeface="Arial"/>
            </a:endParaRPr>
          </a:p>
        </p:txBody>
      </p:sp>
      <p:sp>
        <p:nvSpPr>
          <p:cNvPr id="222" name="Shape 222"/>
          <p:cNvSpPr txBox="1">
            <a:spLocks noGrp="1"/>
          </p:cNvSpPr>
          <p:nvPr>
            <p:ph type="subTitle" idx="1"/>
          </p:nvPr>
        </p:nvSpPr>
        <p:spPr>
          <a:xfrm>
            <a:off x="1387475" y="3636962"/>
            <a:ext cx="6369049" cy="568324"/>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Arial"/>
              <a:buNone/>
            </a:pPr>
            <a:endParaRPr sz="1400" b="0" i="0" u="none" strike="noStrike" cap="none">
              <a:solidFill>
                <a:srgbClr val="FFFFFF"/>
              </a:solidFill>
              <a:latin typeface="Arial"/>
              <a:ea typeface="Arial"/>
              <a:cs typeface="Arial"/>
              <a:sym typeface="Arial"/>
            </a:endParaRPr>
          </a:p>
        </p:txBody>
      </p:sp>
      <p:pic>
        <p:nvPicPr>
          <p:cNvPr id="223" name="Shape 223" descr="Flower Parts.jpg"/>
          <p:cNvPicPr preferRelativeResize="0"/>
          <p:nvPr/>
        </p:nvPicPr>
        <p:blipFill rotWithShape="1">
          <a:blip r:embed="rId3">
            <a:alphaModFix/>
          </a:blip>
          <a:srcRect/>
          <a:stretch/>
        </p:blipFill>
        <p:spPr>
          <a:xfrm>
            <a:off x="0" y="0"/>
            <a:ext cx="9144000"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ctrTitle"/>
          </p:nvPr>
        </p:nvSpPr>
        <p:spPr>
          <a:xfrm>
            <a:off x="1376362" y="938212"/>
            <a:ext cx="6369049" cy="254634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endParaRPr sz="4000" b="1" i="0" u="none" strike="noStrike" cap="none">
              <a:solidFill>
                <a:srgbClr val="FFFFFF"/>
              </a:solidFill>
              <a:latin typeface="Arial"/>
              <a:ea typeface="Arial"/>
              <a:cs typeface="Arial"/>
              <a:sym typeface="Arial"/>
            </a:endParaRPr>
          </a:p>
        </p:txBody>
      </p:sp>
      <p:sp>
        <p:nvSpPr>
          <p:cNvPr id="229" name="Shape 229"/>
          <p:cNvSpPr txBox="1">
            <a:spLocks noGrp="1"/>
          </p:cNvSpPr>
          <p:nvPr>
            <p:ph type="subTitle" idx="1"/>
          </p:nvPr>
        </p:nvSpPr>
        <p:spPr>
          <a:xfrm>
            <a:off x="1387475" y="3636962"/>
            <a:ext cx="6369049" cy="568324"/>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Arial"/>
              <a:buNone/>
            </a:pPr>
            <a:endParaRPr sz="1400" b="0" i="0" u="none" strike="noStrike" cap="none">
              <a:solidFill>
                <a:srgbClr val="FFFFFF"/>
              </a:solidFill>
              <a:latin typeface="Arial"/>
              <a:ea typeface="Arial"/>
              <a:cs typeface="Arial"/>
              <a:sym typeface="Arial"/>
            </a:endParaRPr>
          </a:p>
        </p:txBody>
      </p:sp>
      <p:pic>
        <p:nvPicPr>
          <p:cNvPr id="230" name="Shape 230" descr="Flower Parts Answer.jpg"/>
          <p:cNvPicPr preferRelativeResize="0"/>
          <p:nvPr/>
        </p:nvPicPr>
        <p:blipFill rotWithShape="1">
          <a:blip r:embed="rId3">
            <a:alphaModFix/>
          </a:blip>
          <a:srcRect/>
          <a:stretch/>
        </p:blipFill>
        <p:spPr>
          <a:xfrm>
            <a:off x="0" y="0"/>
            <a:ext cx="9144000"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150" y="57150"/>
            <a:ext cx="8521699" cy="533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Parts of a Flower</a:t>
            </a:r>
          </a:p>
        </p:txBody>
      </p:sp>
      <p:sp>
        <p:nvSpPr>
          <p:cNvPr id="236" name="Shape 236"/>
          <p:cNvSpPr txBox="1">
            <a:spLocks noGrp="1"/>
          </p:cNvSpPr>
          <p:nvPr>
            <p:ph type="body" idx="1"/>
          </p:nvPr>
        </p:nvSpPr>
        <p:spPr>
          <a:xfrm>
            <a:off x="311150" y="590550"/>
            <a:ext cx="8521699" cy="4464050"/>
          </a:xfrm>
          <a:prstGeom prst="rect">
            <a:avLst/>
          </a:prstGeom>
          <a:solidFill>
            <a:srgbClr val="000000"/>
          </a:solidFill>
          <a:ln w="9525" cap="flat" cmpd="sng">
            <a:solidFill>
              <a:srgbClr val="FFFFFF"/>
            </a:solidFill>
            <a:prstDash val="solid"/>
            <a:round/>
            <a:headEnd type="none" w="med" len="med"/>
            <a:tailEnd type="none" w="med" len="med"/>
          </a:ln>
        </p:spPr>
        <p:txBody>
          <a:bodyPr lIns="91425" tIns="91425" rIns="91425" bIns="91425" anchor="t" anchorCtr="0">
            <a:noAutofit/>
          </a:bodyPr>
          <a:lstStyle/>
          <a:p>
            <a:pPr marL="0" marR="0" lvl="0" indent="0" algn="l" rtl="0">
              <a:lnSpc>
                <a:spcPct val="138000"/>
              </a:lnSpc>
              <a:spcBef>
                <a:spcPts val="0"/>
              </a:spcBef>
              <a:spcAft>
                <a:spcPts val="0"/>
              </a:spcAft>
              <a:buClr>
                <a:srgbClr val="FFFFFF"/>
              </a:buClr>
              <a:buSzPct val="25000"/>
              <a:buFont typeface="Merriweather"/>
              <a:buNone/>
            </a:pPr>
            <a:r>
              <a:rPr lang="en-US" sz="1100" b="0" i="0" u="none" strike="noStrike" cap="none">
                <a:solidFill>
                  <a:srgbClr val="FFFFFF"/>
                </a:solidFill>
                <a:latin typeface="Merriweather"/>
                <a:ea typeface="Merriweather"/>
                <a:cs typeface="Merriweather"/>
                <a:sym typeface="Merriweather"/>
              </a:rPr>
              <a:t>Flowers hold the reproductive parts of some plants. The pistil, stigma, style, and ovary are parts of the female reproductive system and this is where seeds are made.</a:t>
            </a:r>
          </a:p>
          <a:p>
            <a:pPr marL="0" marR="0" lvl="0" indent="0" algn="l" rtl="0">
              <a:lnSpc>
                <a:spcPct val="138000"/>
              </a:lnSpc>
              <a:spcBef>
                <a:spcPts val="0"/>
              </a:spcBef>
              <a:spcAft>
                <a:spcPts val="0"/>
              </a:spcAft>
              <a:buClr>
                <a:srgbClr val="FFFFFF"/>
              </a:buClr>
              <a:buSzPct val="25000"/>
              <a:buFont typeface="Merriweather"/>
              <a:buNone/>
            </a:pPr>
            <a:r>
              <a:rPr lang="en-US" sz="1100" b="0" i="0" u="sng" strike="noStrike" cap="none">
                <a:solidFill>
                  <a:srgbClr val="FFFFFF"/>
                </a:solidFill>
                <a:latin typeface="Merriweather"/>
                <a:ea typeface="Merriweather"/>
                <a:cs typeface="Merriweather"/>
                <a:sym typeface="Merriweather"/>
              </a:rPr>
              <a:t>Pistil:</a:t>
            </a:r>
            <a:r>
              <a:rPr lang="en-US" sz="1100" b="0" i="0" u="none" strike="noStrike" cap="none">
                <a:solidFill>
                  <a:srgbClr val="FFFFFF"/>
                </a:solidFill>
                <a:latin typeface="Merriweather"/>
                <a:ea typeface="Merriweather"/>
                <a:cs typeface="Merriweather"/>
                <a:sym typeface="Merriweather"/>
              </a:rPr>
              <a:t> The entire female unit of the flower.</a:t>
            </a:r>
          </a:p>
          <a:p>
            <a:pPr marL="0" marR="0" lvl="0" indent="0" algn="l" rtl="0">
              <a:lnSpc>
                <a:spcPct val="138000"/>
              </a:lnSpc>
              <a:spcBef>
                <a:spcPts val="0"/>
              </a:spcBef>
              <a:spcAft>
                <a:spcPts val="0"/>
              </a:spcAft>
              <a:buClr>
                <a:srgbClr val="FFFFFF"/>
              </a:buClr>
              <a:buSzPct val="25000"/>
              <a:buFont typeface="Merriweather"/>
              <a:buNone/>
            </a:pPr>
            <a:r>
              <a:rPr lang="en-US" sz="1100" b="0" i="0" u="sng" strike="noStrike" cap="none">
                <a:solidFill>
                  <a:srgbClr val="FFFFFF"/>
                </a:solidFill>
                <a:latin typeface="Merriweather"/>
                <a:ea typeface="Merriweather"/>
                <a:cs typeface="Merriweather"/>
                <a:sym typeface="Merriweather"/>
              </a:rPr>
              <a:t>Stigma</a:t>
            </a:r>
            <a:r>
              <a:rPr lang="en-US" sz="1100" b="0" i="0" u="none" strike="noStrike" cap="none">
                <a:solidFill>
                  <a:srgbClr val="FFFFFF"/>
                </a:solidFill>
                <a:latin typeface="Merriweather"/>
                <a:ea typeface="Merriweather"/>
                <a:cs typeface="Merriweather"/>
                <a:sym typeface="Merriweather"/>
              </a:rPr>
              <a:t>: Located at the top of the pistil and this is where pollen is collected.</a:t>
            </a:r>
          </a:p>
          <a:p>
            <a:pPr marL="0" marR="0" lvl="0" indent="0" algn="l" rtl="0">
              <a:lnSpc>
                <a:spcPct val="138000"/>
              </a:lnSpc>
              <a:spcBef>
                <a:spcPts val="0"/>
              </a:spcBef>
              <a:spcAft>
                <a:spcPts val="0"/>
              </a:spcAft>
              <a:buClr>
                <a:srgbClr val="FFFFFF"/>
              </a:buClr>
              <a:buSzPct val="25000"/>
              <a:buFont typeface="Merriweather"/>
              <a:buNone/>
            </a:pPr>
            <a:r>
              <a:rPr lang="en-US" sz="1100" b="0" i="0" u="sng" strike="noStrike" cap="none">
                <a:solidFill>
                  <a:srgbClr val="FFFFFF"/>
                </a:solidFill>
                <a:latin typeface="Merriweather"/>
                <a:ea typeface="Merriweather"/>
                <a:cs typeface="Merriweather"/>
                <a:sym typeface="Merriweather"/>
              </a:rPr>
              <a:t>Style:</a:t>
            </a:r>
            <a:r>
              <a:rPr lang="en-US" sz="1100" b="0" i="0" u="none" strike="noStrike" cap="none">
                <a:solidFill>
                  <a:srgbClr val="FFFFFF"/>
                </a:solidFill>
                <a:latin typeface="Merriweather"/>
                <a:ea typeface="Merriweather"/>
                <a:cs typeface="Merriweather"/>
                <a:sym typeface="Merriweather"/>
              </a:rPr>
              <a:t> As a part of the pistil, it is a long tube between the stigma and the ovary. When pollen grains that land on the stigma, a pollen tube grows inside the style.</a:t>
            </a:r>
          </a:p>
          <a:p>
            <a:pPr marL="0" marR="0" lvl="0" indent="0" algn="l" rtl="0">
              <a:lnSpc>
                <a:spcPct val="138000"/>
              </a:lnSpc>
              <a:spcBef>
                <a:spcPts val="0"/>
              </a:spcBef>
              <a:spcAft>
                <a:spcPts val="0"/>
              </a:spcAft>
              <a:buClr>
                <a:srgbClr val="FFFFFF"/>
              </a:buClr>
              <a:buSzPct val="25000"/>
              <a:buFont typeface="Merriweather"/>
              <a:buNone/>
            </a:pPr>
            <a:r>
              <a:rPr lang="en-US" sz="1100" b="0" i="0" u="sng" strike="noStrike" cap="none">
                <a:solidFill>
                  <a:srgbClr val="FFFFFF"/>
                </a:solidFill>
                <a:latin typeface="Merriweather"/>
                <a:ea typeface="Merriweather"/>
                <a:cs typeface="Merriweather"/>
                <a:sym typeface="Merriweather"/>
              </a:rPr>
              <a:t>Ovary:</a:t>
            </a:r>
            <a:r>
              <a:rPr lang="en-US" sz="1100" b="0" i="0" u="none" strike="noStrike" cap="none">
                <a:solidFill>
                  <a:srgbClr val="FFFFFF"/>
                </a:solidFill>
                <a:latin typeface="Merriweather"/>
                <a:ea typeface="Merriweather"/>
                <a:cs typeface="Merriweather"/>
                <a:sym typeface="Merriweather"/>
              </a:rPr>
              <a:t> An organ that produces ovules. An ovule is a reproductive cell. After fertilization, ovules become seeds.</a:t>
            </a:r>
          </a:p>
          <a:p>
            <a:pPr marL="0" marR="0" lvl="0" indent="0" algn="l" rtl="0">
              <a:lnSpc>
                <a:spcPct val="115000"/>
              </a:lnSpc>
              <a:spcBef>
                <a:spcPts val="0"/>
              </a:spcBef>
              <a:spcAft>
                <a:spcPts val="0"/>
              </a:spcAft>
              <a:buClr>
                <a:srgbClr val="000000"/>
              </a:buClr>
              <a:buSzPct val="25000"/>
              <a:buFont typeface="Arial"/>
              <a:buNone/>
            </a:pPr>
            <a:endParaRPr sz="1100" b="0" i="0" u="none" strike="noStrike" cap="none">
              <a:solidFill>
                <a:srgbClr val="FFFFFF"/>
              </a:solidFill>
              <a:latin typeface="Merriweather"/>
              <a:ea typeface="Merriweather"/>
              <a:cs typeface="Merriweather"/>
              <a:sym typeface="Merriweather"/>
            </a:endParaRPr>
          </a:p>
          <a:p>
            <a:pPr marL="0" marR="0" lvl="0" indent="0" algn="l" rtl="0">
              <a:lnSpc>
                <a:spcPct val="138000"/>
              </a:lnSpc>
              <a:spcBef>
                <a:spcPts val="0"/>
              </a:spcBef>
              <a:spcAft>
                <a:spcPts val="0"/>
              </a:spcAft>
              <a:buClr>
                <a:srgbClr val="FFFFFF"/>
              </a:buClr>
              <a:buSzPct val="25000"/>
              <a:buFont typeface="Merriweather"/>
              <a:buNone/>
            </a:pPr>
            <a:r>
              <a:rPr lang="en-US" sz="1100" b="0" i="0" u="none" strike="noStrike" cap="none">
                <a:solidFill>
                  <a:srgbClr val="FFFFFF"/>
                </a:solidFill>
                <a:latin typeface="Merriweather"/>
                <a:ea typeface="Merriweather"/>
                <a:cs typeface="Merriweather"/>
                <a:sym typeface="Merriweather"/>
              </a:rPr>
              <a:t>The stamen is the male reproductive part of the flower and is where pollen is made.</a:t>
            </a:r>
          </a:p>
          <a:p>
            <a:pPr marL="0" marR="0" lvl="0" indent="0" algn="l" rtl="0">
              <a:lnSpc>
                <a:spcPct val="138000"/>
              </a:lnSpc>
              <a:spcBef>
                <a:spcPts val="0"/>
              </a:spcBef>
              <a:spcAft>
                <a:spcPts val="0"/>
              </a:spcAft>
              <a:buClr>
                <a:srgbClr val="FFFFFF"/>
              </a:buClr>
              <a:buSzPct val="25000"/>
              <a:buFont typeface="Merriweather"/>
              <a:buNone/>
            </a:pPr>
            <a:r>
              <a:rPr lang="en-US" sz="1100" b="0" i="0" u="sng" strike="noStrike" cap="none">
                <a:solidFill>
                  <a:srgbClr val="FFFFFF"/>
                </a:solidFill>
                <a:latin typeface="Merriweather"/>
                <a:ea typeface="Merriweather"/>
                <a:cs typeface="Merriweather"/>
                <a:sym typeface="Merriweather"/>
              </a:rPr>
              <a:t>Stamen: </a:t>
            </a:r>
            <a:r>
              <a:rPr lang="en-US" sz="1100" b="0" i="0" u="none" strike="noStrike" cap="none">
                <a:solidFill>
                  <a:srgbClr val="FFFFFF"/>
                </a:solidFill>
                <a:latin typeface="Merriweather"/>
                <a:ea typeface="Merriweather"/>
                <a:cs typeface="Merriweather"/>
                <a:sym typeface="Merriweather"/>
              </a:rPr>
              <a:t>The male part of the flower which produces pollen.</a:t>
            </a:r>
          </a:p>
          <a:p>
            <a:pPr marL="0" marR="0" lvl="0" indent="0" algn="l" rtl="0">
              <a:lnSpc>
                <a:spcPct val="138000"/>
              </a:lnSpc>
              <a:spcBef>
                <a:spcPts val="0"/>
              </a:spcBef>
              <a:spcAft>
                <a:spcPts val="0"/>
              </a:spcAft>
              <a:buClr>
                <a:srgbClr val="FFFFFF"/>
              </a:buClr>
              <a:buSzPct val="25000"/>
              <a:buFont typeface="Merriweather"/>
              <a:buNone/>
            </a:pPr>
            <a:r>
              <a:rPr lang="en-US" sz="1100" b="0" i="0" u="sng" strike="noStrike" cap="none">
                <a:solidFill>
                  <a:srgbClr val="FFFFFF"/>
                </a:solidFill>
                <a:latin typeface="Merriweather"/>
                <a:ea typeface="Merriweather"/>
                <a:cs typeface="Merriweather"/>
                <a:sym typeface="Merriweather"/>
              </a:rPr>
              <a:t>Anther: </a:t>
            </a:r>
            <a:r>
              <a:rPr lang="en-US" sz="1100" b="0" i="0" u="none" strike="noStrike" cap="none">
                <a:solidFill>
                  <a:srgbClr val="FFFFFF"/>
                </a:solidFill>
                <a:latin typeface="Merriweather"/>
                <a:ea typeface="Merriweather"/>
                <a:cs typeface="Merriweather"/>
                <a:sym typeface="Merriweather"/>
              </a:rPr>
              <a:t> The top of the stamen is the anther. The anther makes and holds the pollen.</a:t>
            </a:r>
          </a:p>
          <a:p>
            <a:pPr marL="0" marR="0" lvl="0" indent="0" algn="l" rtl="0">
              <a:lnSpc>
                <a:spcPct val="138000"/>
              </a:lnSpc>
              <a:spcBef>
                <a:spcPts val="0"/>
              </a:spcBef>
              <a:spcAft>
                <a:spcPts val="0"/>
              </a:spcAft>
              <a:buClr>
                <a:srgbClr val="FFFFFF"/>
              </a:buClr>
              <a:buSzPct val="25000"/>
              <a:buFont typeface="Merriweather"/>
              <a:buNone/>
            </a:pPr>
            <a:r>
              <a:rPr lang="en-US" sz="1100" b="0" i="0" u="sng" strike="noStrike" cap="none">
                <a:solidFill>
                  <a:srgbClr val="FFFFFF"/>
                </a:solidFill>
                <a:latin typeface="Merriweather"/>
                <a:ea typeface="Merriweather"/>
                <a:cs typeface="Merriweather"/>
                <a:sym typeface="Merriweather"/>
              </a:rPr>
              <a:t>Filament: </a:t>
            </a:r>
            <a:r>
              <a:rPr lang="en-US" sz="1100" b="0" i="0" u="none" strike="noStrike" cap="none">
                <a:solidFill>
                  <a:srgbClr val="FFFFFF"/>
                </a:solidFill>
                <a:latin typeface="Merriweather"/>
                <a:ea typeface="Merriweather"/>
                <a:cs typeface="Merriweather"/>
                <a:sym typeface="Merriweather"/>
              </a:rPr>
              <a:t>A stem-like part which gives support for the anther.</a:t>
            </a:r>
          </a:p>
          <a:p>
            <a:pPr marL="0" marR="0" lvl="0" indent="0" algn="l" rtl="0">
              <a:lnSpc>
                <a:spcPct val="115000"/>
              </a:lnSpc>
              <a:spcBef>
                <a:spcPts val="0"/>
              </a:spcBef>
              <a:spcAft>
                <a:spcPts val="0"/>
              </a:spcAft>
              <a:buClr>
                <a:srgbClr val="000000"/>
              </a:buClr>
              <a:buSzPct val="25000"/>
              <a:buFont typeface="Arial"/>
              <a:buNone/>
            </a:pPr>
            <a:endParaRPr sz="1100" b="0" i="0" u="none" strike="noStrike" cap="none">
              <a:solidFill>
                <a:srgbClr val="FFFFFF"/>
              </a:solidFill>
              <a:latin typeface="Merriweather"/>
              <a:ea typeface="Merriweather"/>
              <a:cs typeface="Merriweather"/>
              <a:sym typeface="Merriweather"/>
            </a:endParaRPr>
          </a:p>
          <a:p>
            <a:pPr marL="0" marR="0" lvl="0" indent="0" algn="l" rtl="0">
              <a:lnSpc>
                <a:spcPct val="138000"/>
              </a:lnSpc>
              <a:spcBef>
                <a:spcPts val="0"/>
              </a:spcBef>
              <a:spcAft>
                <a:spcPts val="0"/>
              </a:spcAft>
              <a:buClr>
                <a:srgbClr val="FFFFFF"/>
              </a:buClr>
              <a:buSzPct val="25000"/>
              <a:buFont typeface="Merriweather"/>
              <a:buNone/>
            </a:pPr>
            <a:r>
              <a:rPr lang="en-US" sz="1100" b="0" i="0" u="none" strike="noStrike" cap="none">
                <a:solidFill>
                  <a:srgbClr val="FFFFFF"/>
                </a:solidFill>
                <a:latin typeface="Merriweather"/>
                <a:ea typeface="Merriweather"/>
                <a:cs typeface="Merriweather"/>
                <a:sym typeface="Merriweather"/>
              </a:rPr>
              <a:t>The areas that are below the flower have important jobs.</a:t>
            </a:r>
          </a:p>
          <a:p>
            <a:pPr marL="0" marR="0" lvl="0" indent="0" algn="l" rtl="0">
              <a:lnSpc>
                <a:spcPct val="138000"/>
              </a:lnSpc>
              <a:spcBef>
                <a:spcPts val="0"/>
              </a:spcBef>
              <a:spcAft>
                <a:spcPts val="0"/>
              </a:spcAft>
              <a:buClr>
                <a:srgbClr val="FFFFFF"/>
              </a:buClr>
              <a:buSzPct val="25000"/>
              <a:buFont typeface="Merriweather"/>
              <a:buNone/>
            </a:pPr>
            <a:r>
              <a:rPr lang="en-US" sz="1100" b="0" i="0" u="sng" strike="noStrike" cap="none">
                <a:solidFill>
                  <a:srgbClr val="FFFFFF"/>
                </a:solidFill>
                <a:latin typeface="Merriweather"/>
                <a:ea typeface="Merriweather"/>
                <a:cs typeface="Merriweather"/>
                <a:sym typeface="Merriweather"/>
              </a:rPr>
              <a:t>Receptacle: </a:t>
            </a:r>
            <a:r>
              <a:rPr lang="en-US" sz="1100" b="0" i="0" u="none" strike="noStrike" cap="none">
                <a:solidFill>
                  <a:srgbClr val="FFFFFF"/>
                </a:solidFill>
                <a:latin typeface="Merriweather"/>
                <a:ea typeface="Merriweather"/>
                <a:cs typeface="Merriweather"/>
                <a:sym typeface="Merriweather"/>
              </a:rPr>
              <a:t>Located at the end of the stalk or stem of the plant.</a:t>
            </a:r>
          </a:p>
          <a:p>
            <a:pPr marL="0" marR="0" lvl="0" indent="0" algn="l" rtl="0">
              <a:lnSpc>
                <a:spcPct val="138000"/>
              </a:lnSpc>
              <a:spcBef>
                <a:spcPts val="0"/>
              </a:spcBef>
              <a:spcAft>
                <a:spcPts val="0"/>
              </a:spcAft>
              <a:buClr>
                <a:srgbClr val="FFFFFF"/>
              </a:buClr>
              <a:buSzPct val="25000"/>
              <a:buFont typeface="Merriweather"/>
              <a:buNone/>
            </a:pPr>
            <a:r>
              <a:rPr lang="en-US" sz="1100" b="0" i="0" u="sng" strike="noStrike" cap="none">
                <a:solidFill>
                  <a:srgbClr val="FFFFFF"/>
                </a:solidFill>
                <a:latin typeface="Merriweather"/>
                <a:ea typeface="Merriweather"/>
                <a:cs typeface="Merriweather"/>
                <a:sym typeface="Merriweather"/>
              </a:rPr>
              <a:t>Sepal: </a:t>
            </a:r>
            <a:r>
              <a:rPr lang="en-US" sz="1100" b="0" i="0" u="none" strike="noStrike" cap="none">
                <a:solidFill>
                  <a:srgbClr val="FFFFFF"/>
                </a:solidFill>
                <a:latin typeface="Merriweather"/>
                <a:ea typeface="Merriweather"/>
                <a:cs typeface="Merriweather"/>
                <a:sym typeface="Merriweather"/>
              </a:rPr>
              <a:t>Small leaves right below the flower.</a:t>
            </a:r>
          </a:p>
          <a:p>
            <a:pPr marL="0" marR="0" lvl="0" indent="0" algn="l" rtl="0">
              <a:lnSpc>
                <a:spcPct val="138000"/>
              </a:lnSpc>
              <a:spcBef>
                <a:spcPts val="0"/>
              </a:spcBef>
              <a:spcAft>
                <a:spcPts val="0"/>
              </a:spcAft>
              <a:buClr>
                <a:srgbClr val="FFFFFF"/>
              </a:buClr>
              <a:buSzPct val="25000"/>
              <a:buFont typeface="Merriweather"/>
              <a:buNone/>
            </a:pPr>
            <a:r>
              <a:rPr lang="en-US" sz="1100" b="0" i="0" u="sng" strike="noStrike" cap="none">
                <a:solidFill>
                  <a:srgbClr val="FFFFFF"/>
                </a:solidFill>
                <a:latin typeface="Merriweather"/>
                <a:ea typeface="Merriweather"/>
                <a:cs typeface="Merriweather"/>
                <a:sym typeface="Merriweather"/>
              </a:rPr>
              <a:t>Stem: </a:t>
            </a:r>
            <a:r>
              <a:rPr lang="en-US" sz="1100" b="0" i="0" u="none" strike="noStrike" cap="none">
                <a:solidFill>
                  <a:srgbClr val="FFFFFF"/>
                </a:solidFill>
                <a:latin typeface="Merriweather"/>
                <a:ea typeface="Merriweather"/>
                <a:cs typeface="Merriweather"/>
                <a:sym typeface="Merriweather"/>
              </a:rPr>
              <a:t>A stem-like part which holds the plant upright and also into the ground.</a:t>
            </a:r>
          </a:p>
          <a:p>
            <a:pPr marL="0" marR="0" lvl="0" indent="0" algn="l" rtl="0">
              <a:lnSpc>
                <a:spcPct val="138000"/>
              </a:lnSpc>
              <a:spcBef>
                <a:spcPts val="0"/>
              </a:spcBef>
              <a:spcAft>
                <a:spcPts val="0"/>
              </a:spcAft>
              <a:buClr>
                <a:srgbClr val="FFFFFF"/>
              </a:buClr>
              <a:buSzPct val="25000"/>
              <a:buFont typeface="Merriweather"/>
              <a:buNone/>
            </a:pPr>
            <a:r>
              <a:rPr lang="en-US" sz="1100" b="0" i="0" u="sng" strike="noStrike" cap="none">
                <a:solidFill>
                  <a:srgbClr val="FFFFFF"/>
                </a:solidFill>
                <a:latin typeface="Merriweather"/>
                <a:ea typeface="Merriweather"/>
                <a:cs typeface="Merriweather"/>
                <a:sym typeface="Merriweather"/>
              </a:rPr>
              <a:t>Petals: </a:t>
            </a:r>
            <a:r>
              <a:rPr lang="en-US" sz="1100" b="0" i="0" u="none" strike="noStrike" cap="none">
                <a:solidFill>
                  <a:srgbClr val="FFFFFF"/>
                </a:solidFill>
                <a:latin typeface="Merriweather"/>
                <a:ea typeface="Merriweather"/>
                <a:cs typeface="Merriweather"/>
                <a:sym typeface="Merriweather"/>
              </a:rPr>
              <a:t>Brightly colored leaf-like parts of the flower which attract birds and insects and may have a pleasant odor.</a:t>
            </a:r>
          </a:p>
          <a:p>
            <a:pPr marL="0" marR="0" lvl="0" indent="0" algn="l" rtl="0">
              <a:lnSpc>
                <a:spcPct val="138000"/>
              </a:lnSpc>
              <a:spcBef>
                <a:spcPts val="0"/>
              </a:spcBef>
              <a:spcAft>
                <a:spcPts val="0"/>
              </a:spcAft>
              <a:buClr>
                <a:srgbClr val="FFFFFF"/>
              </a:buClr>
              <a:buSzPct val="25000"/>
              <a:buFont typeface="Merriweather"/>
              <a:buNone/>
            </a:pPr>
            <a:r>
              <a:rPr lang="en-US" sz="1100" b="0" i="0" u="sng" strike="noStrike" cap="none">
                <a:solidFill>
                  <a:srgbClr val="FFFFFF"/>
                </a:solidFill>
                <a:latin typeface="Merriweather"/>
                <a:ea typeface="Merriweather"/>
                <a:cs typeface="Merriweather"/>
                <a:sym typeface="Merriweather"/>
              </a:rPr>
              <a:t>Peduncle:</a:t>
            </a:r>
            <a:r>
              <a:rPr lang="en-US" sz="1100" b="0" i="0" u="none" strike="noStrike" cap="none">
                <a:solidFill>
                  <a:srgbClr val="FFFFFF"/>
                </a:solidFill>
                <a:latin typeface="Merriweather"/>
                <a:ea typeface="Merriweather"/>
                <a:cs typeface="Merriweather"/>
                <a:sym typeface="Merriweather"/>
              </a:rPr>
              <a:t> A stalk which can bear a flower or fruit, or the main stalk.</a:t>
            </a:r>
          </a:p>
          <a:p>
            <a:pPr marL="0" marR="0" lvl="0" indent="0" algn="l" rtl="0">
              <a:lnSpc>
                <a:spcPct val="115000"/>
              </a:lnSpc>
              <a:spcBef>
                <a:spcPts val="0"/>
              </a:spcBef>
              <a:spcAft>
                <a:spcPts val="0"/>
              </a:spcAft>
              <a:buClr>
                <a:srgbClr val="000000"/>
              </a:buClr>
              <a:buSzPct val="25000"/>
              <a:buFont typeface="Arial"/>
              <a:buNone/>
            </a:pPr>
            <a:endParaRPr sz="1100" b="0" i="0" u="none" strike="noStrike" cap="none">
              <a:solidFill>
                <a:srgbClr val="FFFFFF"/>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ct val="25000"/>
              <a:buFont typeface="Arial"/>
              <a:buNone/>
            </a:pPr>
            <a:endParaRPr sz="1100" b="0" i="0" u="none" strike="noStrike" cap="none">
              <a:solidFill>
                <a:srgbClr val="FFFFFF"/>
              </a:solidFill>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descr="... culture of tomato plants."/>
          <p:cNvPicPr preferRelativeResize="0"/>
          <p:nvPr/>
        </p:nvPicPr>
        <p:blipFill rotWithShape="1">
          <a:blip r:embed="rId3">
            <a:alphaModFix/>
          </a:blip>
          <a:srcRect l="5555" r="5545"/>
          <a:stretch/>
        </p:blipFill>
        <p:spPr>
          <a:xfrm>
            <a:off x="3048000" y="0"/>
            <a:ext cx="6096000" cy="5143499"/>
          </a:xfrm>
          <a:prstGeom prst="rect">
            <a:avLst/>
          </a:prstGeom>
          <a:noFill/>
          <a:ln>
            <a:noFill/>
          </a:ln>
        </p:spPr>
      </p:pic>
      <p:sp>
        <p:nvSpPr>
          <p:cNvPr id="242" name="Shape 242"/>
          <p:cNvSpPr txBox="1">
            <a:spLocks noGrp="1"/>
          </p:cNvSpPr>
          <p:nvPr>
            <p:ph type="title"/>
          </p:nvPr>
        </p:nvSpPr>
        <p:spPr>
          <a:xfrm>
            <a:off x="233362" y="830262"/>
            <a:ext cx="2566987" cy="241935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1" i="0" u="none" strike="noStrike" cap="none">
                <a:solidFill>
                  <a:srgbClr val="FFFFFF"/>
                </a:solidFill>
                <a:latin typeface="Oswald"/>
                <a:ea typeface="Oswald"/>
                <a:cs typeface="Oswald"/>
                <a:sym typeface="Oswald"/>
              </a:rPr>
              <a:t>Habits of Mind/5E Reflection</a:t>
            </a:r>
          </a:p>
        </p:txBody>
      </p:sp>
      <p:sp>
        <p:nvSpPr>
          <p:cNvPr id="243" name="Shape 243"/>
          <p:cNvSpPr txBox="1">
            <a:spLocks noGrp="1"/>
          </p:cNvSpPr>
          <p:nvPr>
            <p:ph type="body" idx="1"/>
          </p:nvPr>
        </p:nvSpPr>
        <p:spPr>
          <a:xfrm>
            <a:off x="233362" y="757237"/>
            <a:ext cx="2566987" cy="4017961"/>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FFFFFF"/>
              </a:buClr>
              <a:buSzPct val="250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descr="An ornamental lily hybrid ..."/>
          <p:cNvPicPr preferRelativeResize="0"/>
          <p:nvPr/>
        </p:nvPicPr>
        <p:blipFill rotWithShape="1">
          <a:blip r:embed="rId3">
            <a:alphaModFix/>
          </a:blip>
          <a:srcRect t="13746" b="13745"/>
          <a:stretch/>
        </p:blipFill>
        <p:spPr>
          <a:xfrm>
            <a:off x="0" y="0"/>
            <a:ext cx="9144000" cy="5143499"/>
          </a:xfrm>
          <a:prstGeom prst="rect">
            <a:avLst/>
          </a:prstGeom>
          <a:noFill/>
          <a:ln>
            <a:noFill/>
          </a:ln>
        </p:spPr>
      </p:pic>
      <p:sp>
        <p:nvSpPr>
          <p:cNvPr id="249" name="Shape 249"/>
          <p:cNvSpPr txBox="1">
            <a:spLocks noGrp="1"/>
          </p:cNvSpPr>
          <p:nvPr>
            <p:ph type="ctrTitle"/>
          </p:nvPr>
        </p:nvSpPr>
        <p:spPr>
          <a:xfrm>
            <a:off x="1838325" y="1250950"/>
            <a:ext cx="5445124" cy="2641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Oswald"/>
              <a:buNone/>
            </a:pPr>
            <a:r>
              <a:rPr lang="en-US" sz="4000" b="1" i="0" u="none" strike="noStrike" cap="none">
                <a:solidFill>
                  <a:srgbClr val="FFFFFF"/>
                </a:solidFill>
                <a:latin typeface="Oswald"/>
                <a:ea typeface="Oswald"/>
                <a:cs typeface="Oswald"/>
                <a:sym typeface="Oswald"/>
              </a:rPr>
              <a:t>Activity/Speaker Plant Biologist: </a:t>
            </a:r>
            <a:r>
              <a:rPr lang="en-US">
                <a:latin typeface="Oswald"/>
                <a:ea typeface="Oswald"/>
                <a:cs typeface="Oswald"/>
                <a:sym typeface="Oswald"/>
              </a:rPr>
              <a:t>Bringing the Outside World In!</a:t>
            </a:r>
            <a:r>
              <a:rPr lang="en-US" sz="4000" b="1" i="0" u="none" strike="noStrike" cap="none">
                <a:solidFill>
                  <a:srgbClr val="FFFFFF"/>
                </a:solidFill>
                <a:latin typeface="Oswald"/>
                <a:ea typeface="Oswald"/>
                <a:cs typeface="Oswald"/>
                <a:sym typeface="Oswald"/>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150" y="152400"/>
            <a:ext cx="8521699" cy="596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2400" b="0" i="0" u="none" strike="noStrike" cap="none">
                <a:solidFill>
                  <a:srgbClr val="FFFFFF"/>
                </a:solidFill>
                <a:latin typeface="Oswald"/>
                <a:ea typeface="Oswald"/>
                <a:cs typeface="Oswald"/>
                <a:sym typeface="Oswald"/>
              </a:rPr>
              <a:t>Your STEMAZing Leaders</a:t>
            </a:r>
          </a:p>
        </p:txBody>
      </p:sp>
      <p:sp>
        <p:nvSpPr>
          <p:cNvPr id="127" name="Shape 127"/>
          <p:cNvSpPr txBox="1">
            <a:spLocks noGrp="1"/>
          </p:cNvSpPr>
          <p:nvPr>
            <p:ph type="body" idx="1"/>
          </p:nvPr>
        </p:nvSpPr>
        <p:spPr>
          <a:xfrm>
            <a:off x="311150" y="642925"/>
            <a:ext cx="8521800" cy="45006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FFFFFF"/>
              </a:buClr>
              <a:buSzPct val="25000"/>
              <a:buFont typeface="Average"/>
              <a:buNone/>
            </a:pPr>
            <a:r>
              <a:rPr lang="en-US" sz="2000" b="1" i="0" u="none" strike="noStrike" cap="none">
                <a:solidFill>
                  <a:srgbClr val="FFFFFF"/>
                </a:solidFill>
                <a:latin typeface="Oswald"/>
                <a:ea typeface="Oswald"/>
                <a:cs typeface="Oswald"/>
                <a:sym typeface="Oswald"/>
              </a:rPr>
              <a:t>Danielle Coleman-</a:t>
            </a:r>
            <a:r>
              <a:rPr lang="en-US" sz="2000" b="1" i="0" u="none" strike="noStrike" cap="none">
                <a:solidFill>
                  <a:srgbClr val="CACACA"/>
                </a:solidFill>
                <a:latin typeface="Oswald"/>
                <a:ea typeface="Oswald"/>
                <a:cs typeface="Oswald"/>
                <a:sym typeface="Oswald"/>
              </a:rPr>
              <a:t> </a:t>
            </a:r>
            <a:r>
              <a:rPr lang="en-US" sz="2000" b="1" i="0" u="sng" strike="noStrike" cap="none">
                <a:solidFill>
                  <a:schemeClr val="hlink"/>
                </a:solidFill>
                <a:latin typeface="Oswald"/>
                <a:ea typeface="Oswald"/>
                <a:cs typeface="Oswald"/>
                <a:sym typeface="Oswald"/>
                <a:hlinkClick r:id="rId3"/>
              </a:rPr>
              <a:t>daniellec@stcyril.com</a:t>
            </a:r>
          </a:p>
          <a:p>
            <a:pPr marL="0" marR="0" lvl="0" indent="0" algn="l" rtl="0">
              <a:lnSpc>
                <a:spcPct val="115000"/>
              </a:lnSpc>
              <a:spcBef>
                <a:spcPts val="1600"/>
              </a:spcBef>
              <a:spcAft>
                <a:spcPts val="0"/>
              </a:spcAft>
              <a:buClr>
                <a:srgbClr val="F3F3F3"/>
              </a:buClr>
              <a:buSzPct val="25000"/>
              <a:buFont typeface="Average"/>
              <a:buNone/>
            </a:pPr>
            <a:r>
              <a:rPr lang="en-US" sz="1700" b="0" i="1" u="none" strike="noStrike" cap="none">
                <a:solidFill>
                  <a:srgbClr val="F3F3F3"/>
                </a:solidFill>
                <a:latin typeface="Oswald"/>
                <a:ea typeface="Oswald"/>
                <a:cs typeface="Oswald"/>
                <a:sym typeface="Oswald"/>
              </a:rPr>
              <a:t>7th &amp; 8th Grades Science and S</a:t>
            </a:r>
            <a:r>
              <a:rPr lang="en-US" sz="1700" i="1">
                <a:solidFill>
                  <a:srgbClr val="F3F3F3"/>
                </a:solidFill>
                <a:latin typeface="Oswald"/>
                <a:ea typeface="Oswald"/>
                <a:cs typeface="Oswald"/>
                <a:sym typeface="Oswald"/>
              </a:rPr>
              <a:t>TEM </a:t>
            </a:r>
            <a:r>
              <a:rPr lang="en-US" sz="1700" b="0" i="1" u="none" strike="noStrike" cap="none">
                <a:solidFill>
                  <a:srgbClr val="F3F3F3"/>
                </a:solidFill>
                <a:latin typeface="Oswald"/>
                <a:ea typeface="Oswald"/>
                <a:cs typeface="Oswald"/>
                <a:sym typeface="Oswald"/>
              </a:rPr>
              <a:t>Enrichment at St. Cyril of Alexandria School, Tucson</a:t>
            </a:r>
          </a:p>
          <a:p>
            <a:pPr marL="0" marR="0" lvl="0" indent="0" algn="l" rtl="0">
              <a:lnSpc>
                <a:spcPct val="115000"/>
              </a:lnSpc>
              <a:spcBef>
                <a:spcPts val="1600"/>
              </a:spcBef>
              <a:spcAft>
                <a:spcPts val="0"/>
              </a:spcAft>
              <a:buClr>
                <a:srgbClr val="F3F3F3"/>
              </a:buClr>
              <a:buSzPct val="25000"/>
              <a:buFont typeface="Average"/>
              <a:buNone/>
            </a:pPr>
            <a:r>
              <a:rPr lang="en-US" sz="1700" i="1">
                <a:solidFill>
                  <a:srgbClr val="F3F3F3"/>
                </a:solidFill>
                <a:latin typeface="Oswald"/>
                <a:ea typeface="Oswald"/>
                <a:cs typeface="Oswald"/>
                <a:sym typeface="Oswald"/>
              </a:rPr>
              <a:t>Bachelors in Elementary Education and Arizona Highly Qualified Middle School Teacher of Science </a:t>
            </a:r>
          </a:p>
          <a:p>
            <a:pPr marL="0" marR="0" lvl="0" indent="0" algn="l" rtl="0">
              <a:lnSpc>
                <a:spcPct val="115000"/>
              </a:lnSpc>
              <a:spcBef>
                <a:spcPts val="1600"/>
              </a:spcBef>
              <a:spcAft>
                <a:spcPts val="0"/>
              </a:spcAft>
              <a:buClr>
                <a:srgbClr val="F3F3F3"/>
              </a:buClr>
              <a:buSzPct val="25000"/>
              <a:buFont typeface="Average"/>
              <a:buNone/>
            </a:pPr>
            <a:r>
              <a:rPr lang="en-US" sz="1700" i="1">
                <a:solidFill>
                  <a:srgbClr val="F3F3F3"/>
                </a:solidFill>
                <a:latin typeface="Oswald"/>
                <a:ea typeface="Oswald"/>
                <a:cs typeface="Oswald"/>
                <a:sym typeface="Oswald"/>
              </a:rPr>
              <a:t>Certified in K-8 Elementary Education </a:t>
            </a:r>
          </a:p>
          <a:p>
            <a:pPr marL="0" marR="0" lvl="0" indent="0" algn="l" rtl="0">
              <a:lnSpc>
                <a:spcPct val="115000"/>
              </a:lnSpc>
              <a:spcBef>
                <a:spcPts val="1600"/>
              </a:spcBef>
              <a:spcAft>
                <a:spcPts val="0"/>
              </a:spcAft>
              <a:buClr>
                <a:srgbClr val="F3F3F3"/>
              </a:buClr>
              <a:buSzPct val="25000"/>
              <a:buFont typeface="Average"/>
              <a:buNone/>
            </a:pPr>
            <a:r>
              <a:rPr lang="en-US" sz="2000" b="1" i="0" u="none" strike="noStrike" cap="none">
                <a:solidFill>
                  <a:srgbClr val="F3F3F3"/>
                </a:solidFill>
                <a:latin typeface="Oswald"/>
                <a:ea typeface="Oswald"/>
                <a:cs typeface="Oswald"/>
                <a:sym typeface="Oswald"/>
              </a:rPr>
              <a:t>Robyn Yewell-</a:t>
            </a:r>
            <a:r>
              <a:rPr lang="en-US" sz="2000" b="1" i="0" u="none" strike="noStrike" cap="none">
                <a:solidFill>
                  <a:srgbClr val="CACACA"/>
                </a:solidFill>
                <a:latin typeface="Oswald"/>
                <a:ea typeface="Oswald"/>
                <a:cs typeface="Oswald"/>
                <a:sym typeface="Oswald"/>
              </a:rPr>
              <a:t> </a:t>
            </a:r>
            <a:r>
              <a:rPr lang="en-US" sz="2000" b="1" i="0" u="sng" strike="noStrike" cap="none">
                <a:solidFill>
                  <a:schemeClr val="hlink"/>
                </a:solidFill>
                <a:latin typeface="Oswald"/>
                <a:ea typeface="Oswald"/>
                <a:cs typeface="Oswald"/>
                <a:sym typeface="Oswald"/>
                <a:hlinkClick r:id="rId4"/>
              </a:rPr>
              <a:t>ryewell@amphi.com</a:t>
            </a:r>
            <a:r>
              <a:rPr lang="en-US" sz="2000" b="1" i="0" u="none" strike="noStrike" cap="none">
                <a:solidFill>
                  <a:srgbClr val="CACACA"/>
                </a:solidFill>
                <a:latin typeface="Oswald"/>
                <a:ea typeface="Oswald"/>
                <a:cs typeface="Oswald"/>
                <a:sym typeface="Oswald"/>
              </a:rPr>
              <a:t> </a:t>
            </a:r>
          </a:p>
          <a:p>
            <a:pPr marL="0" marR="0" lvl="0" indent="0" algn="l" rtl="0">
              <a:lnSpc>
                <a:spcPct val="115000"/>
              </a:lnSpc>
              <a:spcBef>
                <a:spcPts val="1600"/>
              </a:spcBef>
              <a:spcAft>
                <a:spcPts val="0"/>
              </a:spcAft>
              <a:buClr>
                <a:srgbClr val="F3F3F3"/>
              </a:buClr>
              <a:buSzPct val="25000"/>
              <a:buFont typeface="Average"/>
              <a:buNone/>
            </a:pPr>
            <a:r>
              <a:rPr lang="en-US" sz="1700" b="0" i="1" u="none" strike="noStrike" cap="none">
                <a:solidFill>
                  <a:srgbClr val="F3F3F3"/>
                </a:solidFill>
                <a:latin typeface="Oswald"/>
                <a:ea typeface="Oswald"/>
                <a:cs typeface="Oswald"/>
                <a:sym typeface="Oswald"/>
              </a:rPr>
              <a:t>4th/5th Multiage Classroom Teacher at Donaldson Elementary, Tucson</a:t>
            </a:r>
          </a:p>
          <a:p>
            <a:pPr marL="0" marR="0" lvl="0" indent="0" algn="l" rtl="0">
              <a:lnSpc>
                <a:spcPct val="115000"/>
              </a:lnSpc>
              <a:spcBef>
                <a:spcPts val="1600"/>
              </a:spcBef>
              <a:spcAft>
                <a:spcPts val="0"/>
              </a:spcAft>
              <a:buClr>
                <a:srgbClr val="F3F3F3"/>
              </a:buClr>
              <a:buSzPct val="25000"/>
              <a:buFont typeface="Average"/>
              <a:buNone/>
            </a:pPr>
            <a:r>
              <a:rPr lang="en-US" sz="1700" b="0" i="1" u="none" strike="noStrike" cap="none">
                <a:solidFill>
                  <a:srgbClr val="F3F3F3"/>
                </a:solidFill>
                <a:latin typeface="Oswald"/>
                <a:ea typeface="Oswald"/>
                <a:cs typeface="Oswald"/>
                <a:sym typeface="Oswald"/>
              </a:rPr>
              <a:t>Masters in Elementary Education and Masters in Bilingual/Multicultural Education</a:t>
            </a:r>
          </a:p>
          <a:p>
            <a:pPr marL="0" marR="0" lvl="0" indent="0" algn="l" rtl="0">
              <a:lnSpc>
                <a:spcPct val="115000"/>
              </a:lnSpc>
              <a:spcBef>
                <a:spcPts val="1600"/>
              </a:spcBef>
              <a:spcAft>
                <a:spcPts val="0"/>
              </a:spcAft>
              <a:buClr>
                <a:srgbClr val="F3F3F3"/>
              </a:buClr>
              <a:buSzPct val="25000"/>
              <a:buFont typeface="Average"/>
              <a:buNone/>
            </a:pPr>
            <a:r>
              <a:rPr lang="en-US" sz="1700" b="0" i="1" u="none" strike="noStrike" cap="none">
                <a:solidFill>
                  <a:srgbClr val="F3F3F3"/>
                </a:solidFill>
                <a:latin typeface="Oswald"/>
                <a:ea typeface="Oswald"/>
                <a:cs typeface="Oswald"/>
                <a:sym typeface="Oswald"/>
              </a:rPr>
              <a:t>Certified in Gifted Education (Pre</a:t>
            </a:r>
            <a:r>
              <a:rPr lang="en-US" sz="1700" i="1">
                <a:solidFill>
                  <a:srgbClr val="F3F3F3"/>
                </a:solidFill>
                <a:latin typeface="Oswald"/>
                <a:ea typeface="Oswald"/>
                <a:cs typeface="Oswald"/>
                <a:sym typeface="Oswald"/>
              </a:rPr>
              <a:t>K-12)</a:t>
            </a:r>
            <a:r>
              <a:rPr lang="en-US" sz="1700" b="0" i="1" u="none" strike="noStrike" cap="none">
                <a:solidFill>
                  <a:srgbClr val="F3F3F3"/>
                </a:solidFill>
                <a:latin typeface="Oswald"/>
                <a:ea typeface="Oswald"/>
                <a:cs typeface="Oswald"/>
                <a:sym typeface="Oswald"/>
              </a:rPr>
              <a:t>, K-8 Math Specialist, Academic Certificate in K-12 STEM</a:t>
            </a:r>
          </a:p>
          <a:p>
            <a:pPr marL="0" marR="0" lvl="0" indent="0" algn="l" rtl="0">
              <a:lnSpc>
                <a:spcPct val="115000"/>
              </a:lnSpc>
              <a:spcBef>
                <a:spcPts val="1600"/>
              </a:spcBef>
              <a:spcAft>
                <a:spcPts val="0"/>
              </a:spcAft>
              <a:buClr>
                <a:srgbClr val="000000"/>
              </a:buClr>
              <a:buSzPct val="25000"/>
              <a:buFont typeface="Arial"/>
              <a:buNone/>
            </a:pPr>
            <a:endParaRPr b="0" i="1" u="none" strike="noStrike" cap="none">
              <a:solidFill>
                <a:srgbClr val="CACACA"/>
              </a:solidFill>
              <a:latin typeface="Oswald"/>
              <a:ea typeface="Oswald"/>
              <a:cs typeface="Oswald"/>
              <a:sym typeface="Oswald"/>
            </a:endParaRPr>
          </a:p>
          <a:p>
            <a:pPr marL="0" marR="0" lvl="0" indent="0" algn="l" rtl="0">
              <a:lnSpc>
                <a:spcPct val="115000"/>
              </a:lnSpc>
              <a:spcBef>
                <a:spcPts val="1600"/>
              </a:spcBef>
              <a:spcAft>
                <a:spcPts val="0"/>
              </a:spcAft>
              <a:buClr>
                <a:srgbClr val="000000"/>
              </a:buClr>
              <a:buSzPct val="25000"/>
              <a:buFont typeface="Arial"/>
              <a:buNone/>
            </a:pPr>
            <a:endParaRPr b="0" i="0" u="none" strike="noStrike" cap="none">
              <a:solidFill>
                <a:srgbClr val="CACACA"/>
              </a:solidFill>
              <a:latin typeface="Oswald"/>
              <a:ea typeface="Oswald"/>
              <a:cs typeface="Oswald"/>
              <a:sym typeface="Oswald"/>
            </a:endParaRPr>
          </a:p>
          <a:p>
            <a:pPr marL="0" marR="0" lvl="0" indent="0" algn="l" rtl="0">
              <a:lnSpc>
                <a:spcPct val="100000"/>
              </a:lnSpc>
              <a:spcBef>
                <a:spcPts val="1600"/>
              </a:spcBef>
              <a:spcAft>
                <a:spcPts val="0"/>
              </a:spcAft>
              <a:buClr>
                <a:srgbClr val="000000"/>
              </a:buClr>
              <a:buSzPct val="25000"/>
              <a:buFont typeface="Arial"/>
              <a:buNone/>
            </a:pPr>
            <a:endParaRPr b="0" i="0" u="none" strike="noStrike" cap="none">
              <a:solidFill>
                <a:srgbClr val="CACACA"/>
              </a:solidFill>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Shape 254" descr="Free Download"/>
          <p:cNvPicPr preferRelativeResize="0"/>
          <p:nvPr/>
        </p:nvPicPr>
        <p:blipFill rotWithShape="1">
          <a:blip r:embed="rId3">
            <a:alphaModFix/>
          </a:blip>
          <a:srcRect t="7532" b="7525"/>
          <a:stretch/>
        </p:blipFill>
        <p:spPr>
          <a:xfrm>
            <a:off x="0" y="0"/>
            <a:ext cx="9144000" cy="5143499"/>
          </a:xfrm>
          <a:prstGeom prst="rect">
            <a:avLst/>
          </a:prstGeom>
          <a:noFill/>
          <a:ln>
            <a:noFill/>
          </a:ln>
        </p:spPr>
      </p:pic>
      <p:sp>
        <p:nvSpPr>
          <p:cNvPr id="255" name="Shape 255"/>
          <p:cNvSpPr/>
          <p:nvPr/>
        </p:nvSpPr>
        <p:spPr>
          <a:xfrm>
            <a:off x="2581275" y="581025"/>
            <a:ext cx="3981449" cy="3981449"/>
          </a:xfrm>
          <a:prstGeom prst="ellipse">
            <a:avLst/>
          </a:prstGeom>
          <a:solidFill>
            <a:srgbClr val="000000">
              <a:alpha val="8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56" name="Shape 256"/>
          <p:cNvSpPr txBox="1">
            <a:spLocks noGrp="1"/>
          </p:cNvSpPr>
          <p:nvPr>
            <p:ph type="title"/>
          </p:nvPr>
        </p:nvSpPr>
        <p:spPr>
          <a:xfrm>
            <a:off x="3052761" y="1417637"/>
            <a:ext cx="3038475" cy="150177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FFFFFF"/>
              </a:buClr>
              <a:buSzPct val="25000"/>
              <a:buFont typeface="Oswald"/>
              <a:buNone/>
            </a:pPr>
            <a:r>
              <a:rPr lang="en-US" sz="3600">
                <a:latin typeface="Oswald"/>
                <a:ea typeface="Oswald"/>
                <a:cs typeface="Oswald"/>
                <a:sym typeface="Oswald"/>
              </a:rPr>
              <a:t>Working </a:t>
            </a:r>
            <a:r>
              <a:rPr lang="en-US" sz="3600" b="0" i="0" u="none" strike="noStrike" cap="none">
                <a:solidFill>
                  <a:srgbClr val="FFFFFF"/>
                </a:solidFill>
                <a:latin typeface="Oswald"/>
                <a:ea typeface="Oswald"/>
                <a:cs typeface="Oswald"/>
                <a:sym typeface="Oswald"/>
              </a:rPr>
              <a:t>Lunch</a:t>
            </a:r>
          </a:p>
        </p:txBody>
      </p:sp>
      <p:sp>
        <p:nvSpPr>
          <p:cNvPr id="257" name="Shape 257"/>
          <p:cNvSpPr txBox="1">
            <a:spLocks noGrp="1"/>
          </p:cNvSpPr>
          <p:nvPr>
            <p:ph type="body" idx="1"/>
          </p:nvPr>
        </p:nvSpPr>
        <p:spPr>
          <a:xfrm>
            <a:off x="3127425" y="3391250"/>
            <a:ext cx="3038400" cy="4584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FFFFFF"/>
              </a:buClr>
              <a:buSzPct val="25000"/>
              <a:buFont typeface="Arial"/>
              <a:buNone/>
            </a:pPr>
            <a:endParaRPr sz="1600" b="0" i="0" u="none" strike="noStrike" cap="none">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150" y="444500"/>
            <a:ext cx="8521699" cy="57308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Make a Thermometer</a:t>
            </a:r>
          </a:p>
        </p:txBody>
      </p:sp>
      <p:sp>
        <p:nvSpPr>
          <p:cNvPr id="263" name="Shape 263"/>
          <p:cNvSpPr txBox="1">
            <a:spLocks noGrp="1"/>
          </p:cNvSpPr>
          <p:nvPr>
            <p:ph type="body" idx="1"/>
          </p:nvPr>
        </p:nvSpPr>
        <p:spPr>
          <a:xfrm>
            <a:off x="311150" y="1152525"/>
            <a:ext cx="4000500" cy="3416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pic>
        <p:nvPicPr>
          <p:cNvPr id="264" name="Shape 264" descr="thermometer.gif"/>
          <p:cNvPicPr preferRelativeResize="0"/>
          <p:nvPr/>
        </p:nvPicPr>
        <p:blipFill rotWithShape="1">
          <a:blip r:embed="rId3">
            <a:alphaModFix/>
          </a:blip>
          <a:srcRect/>
          <a:stretch/>
        </p:blipFill>
        <p:spPr>
          <a:xfrm>
            <a:off x="723900" y="1093787"/>
            <a:ext cx="2844800" cy="3533774"/>
          </a:xfrm>
          <a:prstGeom prst="rect">
            <a:avLst/>
          </a:prstGeom>
          <a:noFill/>
          <a:ln>
            <a:noFill/>
          </a:ln>
        </p:spPr>
      </p:pic>
      <p:sp>
        <p:nvSpPr>
          <p:cNvPr id="265" name="Shape 265"/>
          <p:cNvSpPr txBox="1">
            <a:spLocks noGrp="1"/>
          </p:cNvSpPr>
          <p:nvPr>
            <p:ph type="body" idx="1"/>
          </p:nvPr>
        </p:nvSpPr>
        <p:spPr>
          <a:xfrm>
            <a:off x="4832350" y="1152525"/>
            <a:ext cx="4000500" cy="3416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pic>
        <p:nvPicPr>
          <p:cNvPr id="266" name="Shape 266" descr="Other resolutions: 239 × 240 ..."/>
          <p:cNvPicPr preferRelativeResize="0"/>
          <p:nvPr/>
        </p:nvPicPr>
        <p:blipFill rotWithShape="1">
          <a:blip r:embed="rId4">
            <a:alphaModFix/>
          </a:blip>
          <a:srcRect/>
          <a:stretch/>
        </p:blipFill>
        <p:spPr>
          <a:xfrm>
            <a:off x="4175125" y="285750"/>
            <a:ext cx="4552950" cy="4572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Shape 271" descr="Plant, Germination, Growth ..."/>
          <p:cNvPicPr preferRelativeResize="0"/>
          <p:nvPr/>
        </p:nvPicPr>
        <p:blipFill rotWithShape="1">
          <a:blip r:embed="rId3">
            <a:alphaModFix/>
          </a:blip>
          <a:srcRect t="12500" b="12494"/>
          <a:stretch/>
        </p:blipFill>
        <p:spPr>
          <a:xfrm>
            <a:off x="0" y="0"/>
            <a:ext cx="9144000" cy="5143499"/>
          </a:xfrm>
          <a:prstGeom prst="rect">
            <a:avLst/>
          </a:prstGeom>
          <a:noFill/>
          <a:ln>
            <a:noFill/>
          </a:ln>
        </p:spPr>
      </p:pic>
      <p:sp>
        <p:nvSpPr>
          <p:cNvPr id="272" name="Shape 272"/>
          <p:cNvSpPr/>
          <p:nvPr/>
        </p:nvSpPr>
        <p:spPr>
          <a:xfrm>
            <a:off x="2581275" y="581025"/>
            <a:ext cx="3981449" cy="3981449"/>
          </a:xfrm>
          <a:prstGeom prst="ellipse">
            <a:avLst/>
          </a:prstGeom>
          <a:solidFill>
            <a:srgbClr val="000000">
              <a:alpha val="8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73" name="Shape 273"/>
          <p:cNvSpPr txBox="1">
            <a:spLocks noGrp="1"/>
          </p:cNvSpPr>
          <p:nvPr>
            <p:ph type="title"/>
          </p:nvPr>
        </p:nvSpPr>
        <p:spPr>
          <a:xfrm>
            <a:off x="3052761" y="1031875"/>
            <a:ext cx="3038475" cy="215582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
            </a:r>
            <a:br>
              <a:rPr lang="en-US" sz="3000" b="0" i="0" u="none" strike="noStrike" cap="none">
                <a:solidFill>
                  <a:srgbClr val="FFFFFF"/>
                </a:solidFill>
                <a:latin typeface="Oswald"/>
                <a:ea typeface="Oswald"/>
                <a:cs typeface="Oswald"/>
                <a:sym typeface="Oswald"/>
              </a:rPr>
            </a:br>
            <a:r>
              <a:rPr lang="en-US" sz="3000" b="0" i="0" u="none" strike="noStrike" cap="none">
                <a:solidFill>
                  <a:srgbClr val="FFFFFF"/>
                </a:solidFill>
                <a:latin typeface="Oswald"/>
                <a:ea typeface="Oswald"/>
                <a:cs typeface="Oswald"/>
                <a:sym typeface="Oswald"/>
              </a:rPr>
              <a:t>Habits of Mind/5E Review and Reflection</a:t>
            </a:r>
          </a:p>
        </p:txBody>
      </p:sp>
      <p:sp>
        <p:nvSpPr>
          <p:cNvPr id="274" name="Shape 274"/>
          <p:cNvSpPr txBox="1">
            <a:spLocks noGrp="1"/>
          </p:cNvSpPr>
          <p:nvPr>
            <p:ph type="body" idx="1"/>
          </p:nvPr>
        </p:nvSpPr>
        <p:spPr>
          <a:xfrm>
            <a:off x="3052761" y="2525711"/>
            <a:ext cx="3038475" cy="1311275"/>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FFFFFF"/>
              </a:buClr>
              <a:buSzPct val="25000"/>
              <a:buFont typeface="Arial"/>
              <a:buNone/>
            </a:pPr>
            <a:endParaRPr sz="1600" b="0" i="0" u="none" strike="noStrike" cap="none">
              <a:solidFill>
                <a:srgbClr val="FFFF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11150" y="444500"/>
            <a:ext cx="8521699" cy="57308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How the UA Delivers ‘Martian’ Food: S</a:t>
            </a:r>
            <a:r>
              <a:rPr lang="en-US" sz="3000">
                <a:solidFill>
                  <a:srgbClr val="FFFFFF"/>
                </a:solidFill>
                <a:latin typeface="Oswald"/>
                <a:ea typeface="Oswald"/>
                <a:cs typeface="Oswald"/>
                <a:sym typeface="Oswald"/>
              </a:rPr>
              <a:t>ustainability</a:t>
            </a:r>
          </a:p>
        </p:txBody>
      </p:sp>
      <p:sp>
        <p:nvSpPr>
          <p:cNvPr id="280" name="Shape 280"/>
          <p:cNvSpPr txBox="1">
            <a:spLocks noGrp="1"/>
          </p:cNvSpPr>
          <p:nvPr>
            <p:ph type="body" idx="1"/>
          </p:nvPr>
        </p:nvSpPr>
        <p:spPr>
          <a:xfrm>
            <a:off x="311150" y="1152525"/>
            <a:ext cx="8521699" cy="3416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281" name="Shape 281" descr="Gene Giacomelli, director of the University of Arizona Controlled Environment Agriculture Center (CEAC), was excited to share the same challenges in growing crops as the fictitious Mr. Watney experienced while stranded on Mars, as depicted in the book and recently released movie, &quot;Martian&quot;.  The NASA funded research has a mission to develop systems for growing plant food in harsh environments such as distant planets like Mars. CEAC created a prototype environment, the Lunar Greenhouse, which provides the perfect combination of heat, light and humidity so plants will grow.  Red and blue led grow lights, a combination that produces an intense magenta cast and lack any green component optimize both energy and plant growth, key to plant survival where resources are scarce.    The Lunar Greenhouse also uses a hydroponic system to deliver water and nutrients directly to the plant roots.  This is a serious consideration for space travel to alien worlds that lack proper soil.  Giacomelli, however, theorizes that the soil on Mars could be used in a closed environment to support plant growth, given the proper hydration and nutrient supplements.  Giacomelli is a big fan of Matt Damon, who portrays the stranded botanist in the film. He acknowledges that Mr. Watney is fortunate to have a background in mechanical engineering and botany, a rare combination, “except for people coming through our educational program here at the University of Arizona, Controlled Environment Agricultural Center”." title="Martian Food-The UA Controlled Environment Agriculture Center">
            <a:hlinkClick r:id="rId3"/>
          </p:cNvPr>
          <p:cNvSpPr/>
          <p:nvPr/>
        </p:nvSpPr>
        <p:spPr>
          <a:xfrm>
            <a:off x="419875" y="1152525"/>
            <a:ext cx="8266350" cy="3579824"/>
          </a:xfrm>
          <a:prstGeom prst="rect">
            <a:avLst/>
          </a:prstGeom>
          <a:blipFill>
            <a:blip r:embed="rId4">
              <a:alphaModFix/>
            </a:blip>
            <a:stretch>
              <a:fillRect/>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Shape 286" descr="... Hydroponics | by Qfamily"/>
          <p:cNvPicPr preferRelativeResize="0"/>
          <p:nvPr/>
        </p:nvPicPr>
        <p:blipFill rotWithShape="1">
          <a:blip r:embed="rId3">
            <a:alphaModFix/>
          </a:blip>
          <a:srcRect t="12500" b="12494"/>
          <a:stretch/>
        </p:blipFill>
        <p:spPr>
          <a:xfrm>
            <a:off x="0" y="0"/>
            <a:ext cx="9144000" cy="5143499"/>
          </a:xfrm>
          <a:prstGeom prst="rect">
            <a:avLst/>
          </a:prstGeom>
          <a:noFill/>
          <a:ln>
            <a:noFill/>
          </a:ln>
        </p:spPr>
      </p:pic>
      <p:sp>
        <p:nvSpPr>
          <p:cNvPr id="287" name="Shape 287"/>
          <p:cNvSpPr txBox="1"/>
          <p:nvPr/>
        </p:nvSpPr>
        <p:spPr>
          <a:xfrm>
            <a:off x="342900" y="1323975"/>
            <a:ext cx="3809999" cy="3467099"/>
          </a:xfrm>
          <a:prstGeom prst="rect">
            <a:avLst/>
          </a:prstGeom>
          <a:solidFill>
            <a:srgbClr val="000000">
              <a:alpha val="8117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88" name="Shape 288"/>
          <p:cNvSpPr txBox="1">
            <a:spLocks noGrp="1"/>
          </p:cNvSpPr>
          <p:nvPr>
            <p:ph type="title"/>
          </p:nvPr>
        </p:nvSpPr>
        <p:spPr>
          <a:xfrm>
            <a:off x="523875" y="1524000"/>
            <a:ext cx="3476624" cy="26288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
            </a:r>
            <a:br>
              <a:rPr lang="en-US" sz="3000" b="0" i="0" u="none" strike="noStrike" cap="none">
                <a:solidFill>
                  <a:srgbClr val="FFFFFF"/>
                </a:solidFill>
                <a:latin typeface="Oswald"/>
                <a:ea typeface="Oswald"/>
                <a:cs typeface="Oswald"/>
                <a:sym typeface="Oswald"/>
              </a:rPr>
            </a:br>
            <a:r>
              <a:rPr lang="en-US" sz="3000" b="0" i="0" u="none" strike="noStrike" cap="none">
                <a:solidFill>
                  <a:srgbClr val="FFFFFF"/>
                </a:solidFill>
                <a:latin typeface="Oswald"/>
                <a:ea typeface="Oswald"/>
                <a:cs typeface="Oswald"/>
                <a:sym typeface="Oswald"/>
              </a:rPr>
              <a:t/>
            </a:r>
            <a:br>
              <a:rPr lang="en-US" sz="3000" b="0" i="0" u="none" strike="noStrike" cap="none">
                <a:solidFill>
                  <a:srgbClr val="FFFFFF"/>
                </a:solidFill>
                <a:latin typeface="Oswald"/>
                <a:ea typeface="Oswald"/>
                <a:cs typeface="Oswald"/>
                <a:sym typeface="Oswald"/>
              </a:rPr>
            </a:br>
            <a:r>
              <a:rPr lang="en-US" sz="3000" b="0" i="0" u="none" strike="noStrike" cap="none">
                <a:solidFill>
                  <a:srgbClr val="FFFFFF"/>
                </a:solidFill>
                <a:latin typeface="Oswald"/>
                <a:ea typeface="Oswald"/>
                <a:cs typeface="Oswald"/>
                <a:sym typeface="Oswald"/>
              </a:rPr>
              <a:t>STEM Challenge: Growing Plants Hydroponically</a:t>
            </a:r>
            <a:br>
              <a:rPr lang="en-US" sz="3000" b="0" i="0" u="none" strike="noStrike" cap="none">
                <a:solidFill>
                  <a:srgbClr val="FFFFFF"/>
                </a:solidFill>
                <a:latin typeface="Oswald"/>
                <a:ea typeface="Oswald"/>
                <a:cs typeface="Oswald"/>
                <a:sym typeface="Oswald"/>
              </a:rPr>
            </a:br>
            <a:r>
              <a:rPr lang="en-US" sz="3000" b="0" i="0" u="none" strike="noStrike" cap="none">
                <a:solidFill>
                  <a:srgbClr val="FFFFFF"/>
                </a:solidFill>
                <a:latin typeface="Oswald"/>
                <a:ea typeface="Oswald"/>
                <a:cs typeface="Oswald"/>
                <a:sym typeface="Oswald"/>
              </a:rPr>
              <a:t>(Extend/Elaborate) </a:t>
            </a:r>
          </a:p>
        </p:txBody>
      </p:sp>
      <p:sp>
        <p:nvSpPr>
          <p:cNvPr id="289" name="Shape 289"/>
          <p:cNvSpPr txBox="1">
            <a:spLocks noGrp="1"/>
          </p:cNvSpPr>
          <p:nvPr>
            <p:ph type="body" idx="1"/>
          </p:nvPr>
        </p:nvSpPr>
        <p:spPr>
          <a:xfrm>
            <a:off x="523875" y="3021011"/>
            <a:ext cx="3476624" cy="1533524"/>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FFFFFF"/>
              </a:buClr>
              <a:buSzPct val="25000"/>
              <a:buFont typeface="Arial"/>
              <a:buNone/>
            </a:pPr>
            <a:endParaRPr sz="1600" b="0" i="0" u="none" strike="noStrike" cap="none">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US"/>
              <a:t>Engineer Engineeri</a:t>
            </a:r>
          </a:p>
        </p:txBody>
      </p:sp>
      <p:sp>
        <p:nvSpPr>
          <p:cNvPr id="295" name="Shape 29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296" name="Shape 296"/>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Shape 301" descr="idea.jpg"/>
          <p:cNvPicPr preferRelativeResize="0"/>
          <p:nvPr/>
        </p:nvPicPr>
        <p:blipFill rotWithShape="1">
          <a:blip r:embed="rId3">
            <a:alphaModFix/>
          </a:blip>
          <a:srcRect t="12331" b="12338"/>
          <a:stretch/>
        </p:blipFill>
        <p:spPr>
          <a:xfrm>
            <a:off x="3047650" y="0"/>
            <a:ext cx="6096300" cy="5143500"/>
          </a:xfrm>
          <a:prstGeom prst="rect">
            <a:avLst/>
          </a:prstGeom>
          <a:noFill/>
          <a:ln>
            <a:noFill/>
          </a:ln>
        </p:spPr>
      </p:pic>
      <p:sp>
        <p:nvSpPr>
          <p:cNvPr id="302" name="Shape 302"/>
          <p:cNvSpPr txBox="1">
            <a:spLocks noGrp="1"/>
          </p:cNvSpPr>
          <p:nvPr>
            <p:ph type="body" idx="1"/>
          </p:nvPr>
        </p:nvSpPr>
        <p:spPr>
          <a:xfrm>
            <a:off x="233600" y="590450"/>
            <a:ext cx="2566200" cy="45531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US" sz="3000" b="1" i="1">
                <a:solidFill>
                  <a:schemeClr val="dk1"/>
                </a:solidFill>
                <a:latin typeface="Oswald"/>
                <a:ea typeface="Oswald"/>
                <a:cs typeface="Oswald"/>
                <a:sym typeface="Oswald"/>
              </a:rPr>
              <a:t>What Do You Do With An Idea?</a:t>
            </a:r>
          </a:p>
          <a:p>
            <a:pPr lvl="0" rtl="0">
              <a:lnSpc>
                <a:spcPct val="100000"/>
              </a:lnSpc>
              <a:spcBef>
                <a:spcPts val="0"/>
              </a:spcBef>
              <a:spcAft>
                <a:spcPts val="0"/>
              </a:spcAft>
              <a:buNone/>
            </a:pPr>
            <a:endParaRPr sz="3000" b="1">
              <a:solidFill>
                <a:schemeClr val="dk1"/>
              </a:solidFill>
              <a:latin typeface="Oswald"/>
              <a:ea typeface="Oswald"/>
              <a:cs typeface="Oswald"/>
              <a:sym typeface="Oswald"/>
            </a:endParaRPr>
          </a:p>
          <a:p>
            <a:pPr lvl="0" rtl="0">
              <a:lnSpc>
                <a:spcPct val="100000"/>
              </a:lnSpc>
              <a:spcBef>
                <a:spcPts val="0"/>
              </a:spcBef>
              <a:spcAft>
                <a:spcPts val="0"/>
              </a:spcAft>
              <a:buNone/>
            </a:pPr>
            <a:r>
              <a:rPr lang="en-US" sz="2400" b="1">
                <a:solidFill>
                  <a:schemeClr val="dk1"/>
                </a:solidFill>
                <a:latin typeface="Oswald"/>
                <a:ea typeface="Oswald"/>
                <a:cs typeface="Oswald"/>
                <a:sym typeface="Oswald"/>
              </a:rPr>
              <a:t>Written by Kobi Yamada and Illustrated by Mae Besom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Shape 307" descr="File:Leafy Greens Hydroponics. ..."/>
          <p:cNvPicPr preferRelativeResize="0"/>
          <p:nvPr/>
        </p:nvPicPr>
        <p:blipFill rotWithShape="1">
          <a:blip r:embed="rId3">
            <a:alphaModFix/>
          </a:blip>
          <a:srcRect t="7812" b="7811"/>
          <a:stretch/>
        </p:blipFill>
        <p:spPr>
          <a:xfrm>
            <a:off x="0" y="0"/>
            <a:ext cx="9144000" cy="5143499"/>
          </a:xfrm>
          <a:prstGeom prst="rect">
            <a:avLst/>
          </a:prstGeom>
          <a:noFill/>
          <a:ln>
            <a:noFill/>
          </a:ln>
        </p:spPr>
      </p:pic>
      <p:sp>
        <p:nvSpPr>
          <p:cNvPr id="308" name="Shape 308"/>
          <p:cNvSpPr txBox="1"/>
          <p:nvPr/>
        </p:nvSpPr>
        <p:spPr>
          <a:xfrm>
            <a:off x="342900" y="1323975"/>
            <a:ext cx="3809999" cy="3467099"/>
          </a:xfrm>
          <a:prstGeom prst="rect">
            <a:avLst/>
          </a:prstGeom>
          <a:solidFill>
            <a:srgbClr val="000000">
              <a:alpha val="8117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09" name="Shape 309"/>
          <p:cNvSpPr txBox="1">
            <a:spLocks noGrp="1"/>
          </p:cNvSpPr>
          <p:nvPr>
            <p:ph type="title"/>
          </p:nvPr>
        </p:nvSpPr>
        <p:spPr>
          <a:xfrm>
            <a:off x="523875" y="1524000"/>
            <a:ext cx="3476624" cy="2806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Habits of Mind/5E Review and Reflection</a:t>
            </a:r>
            <a:br>
              <a:rPr lang="en-US" sz="3000" b="0" i="0" u="none" strike="noStrike" cap="none">
                <a:solidFill>
                  <a:srgbClr val="FFFFFF"/>
                </a:solidFill>
                <a:latin typeface="Oswald"/>
                <a:ea typeface="Oswald"/>
                <a:cs typeface="Oswald"/>
                <a:sym typeface="Oswald"/>
              </a:rPr>
            </a:br>
            <a:r>
              <a:rPr lang="en-US" sz="3000" b="0" i="0" u="none" strike="noStrike" cap="none">
                <a:solidFill>
                  <a:srgbClr val="FFFFFF"/>
                </a:solidFill>
                <a:latin typeface="Oswald"/>
                <a:ea typeface="Oswald"/>
                <a:cs typeface="Oswald"/>
                <a:sym typeface="Oswald"/>
              </a:rPr>
              <a:t>(Evaluate)</a:t>
            </a:r>
            <a:br>
              <a:rPr lang="en-US" sz="3000" b="0" i="0" u="none" strike="noStrike" cap="none">
                <a:solidFill>
                  <a:srgbClr val="FFFFFF"/>
                </a:solidFill>
                <a:latin typeface="Oswald"/>
                <a:ea typeface="Oswald"/>
                <a:cs typeface="Oswald"/>
                <a:sym typeface="Oswald"/>
              </a:rPr>
            </a:br>
            <a:endParaRPr lang="en-US" sz="3000" b="0" i="0" u="none" strike="noStrike" cap="none">
              <a:solidFill>
                <a:srgbClr val="FFFFFF"/>
              </a:solidFill>
              <a:latin typeface="Oswald"/>
              <a:ea typeface="Oswald"/>
              <a:cs typeface="Oswald"/>
              <a:sym typeface="Oswa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11150" y="444500"/>
            <a:ext cx="8521699" cy="57308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30 Day Commitment and Exit Evaluations</a:t>
            </a:r>
          </a:p>
        </p:txBody>
      </p:sp>
      <p:sp>
        <p:nvSpPr>
          <p:cNvPr id="315" name="Shape 315"/>
          <p:cNvSpPr txBox="1">
            <a:spLocks noGrp="1"/>
          </p:cNvSpPr>
          <p:nvPr>
            <p:ph type="body" idx="1"/>
          </p:nvPr>
        </p:nvSpPr>
        <p:spPr>
          <a:xfrm>
            <a:off x="311150" y="1152525"/>
            <a:ext cx="4000500" cy="3416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316" name="Shape 316"/>
          <p:cNvSpPr txBox="1">
            <a:spLocks noGrp="1"/>
          </p:cNvSpPr>
          <p:nvPr>
            <p:ph type="body" idx="1"/>
          </p:nvPr>
        </p:nvSpPr>
        <p:spPr>
          <a:xfrm>
            <a:off x="4832350" y="1152525"/>
            <a:ext cx="4000500" cy="34162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FFFFFF"/>
              </a:buClr>
              <a:buSzPct val="25000"/>
              <a:buFont typeface="Average"/>
              <a:buNone/>
            </a:pPr>
            <a:r>
              <a:rPr lang="en-US" sz="2400" b="0" i="0" u="none" strike="noStrike" cap="none">
                <a:solidFill>
                  <a:srgbClr val="FFFFFF"/>
                </a:solidFill>
                <a:latin typeface="Average"/>
                <a:ea typeface="Average"/>
                <a:cs typeface="Average"/>
                <a:sym typeface="Average"/>
              </a:rPr>
              <a:t>Danielle Coleman </a:t>
            </a:r>
          </a:p>
          <a:p>
            <a:pPr marL="0" marR="0" lvl="0" indent="0" algn="l" rtl="0">
              <a:lnSpc>
                <a:spcPct val="115000"/>
              </a:lnSpc>
              <a:spcBef>
                <a:spcPts val="1600"/>
              </a:spcBef>
              <a:spcAft>
                <a:spcPts val="0"/>
              </a:spcAft>
              <a:buClr>
                <a:srgbClr val="FFD966"/>
              </a:buClr>
              <a:buSzPct val="25000"/>
              <a:buFont typeface="Arial"/>
              <a:buNone/>
            </a:pPr>
            <a:r>
              <a:rPr lang="en-US" sz="2400" b="1" i="0" u="sng" strike="noStrike" cap="none">
                <a:solidFill>
                  <a:schemeClr val="hlink"/>
                </a:solidFill>
                <a:latin typeface="Arial"/>
                <a:ea typeface="Arial"/>
                <a:cs typeface="Arial"/>
                <a:sym typeface="Arial"/>
                <a:hlinkClick r:id="rId3"/>
              </a:rPr>
              <a:t>daniellec@stcyril.com</a:t>
            </a:r>
          </a:p>
          <a:p>
            <a:pPr marL="0" marR="0" lvl="0" indent="0" algn="l" rtl="0">
              <a:lnSpc>
                <a:spcPct val="115000"/>
              </a:lnSpc>
              <a:spcBef>
                <a:spcPts val="1600"/>
              </a:spcBef>
              <a:spcAft>
                <a:spcPts val="0"/>
              </a:spcAft>
              <a:buClr>
                <a:srgbClr val="000000"/>
              </a:buClr>
              <a:buSzPct val="25000"/>
              <a:buFont typeface="Arial"/>
              <a:buNone/>
            </a:pPr>
            <a:endParaRPr sz="2400" b="0" i="0" u="none" strike="noStrike" cap="none">
              <a:solidFill>
                <a:srgbClr val="CACACA"/>
              </a:solidFill>
              <a:latin typeface="Average"/>
              <a:ea typeface="Average"/>
              <a:cs typeface="Average"/>
              <a:sym typeface="Average"/>
            </a:endParaRPr>
          </a:p>
          <a:p>
            <a:pPr marL="0" marR="0" lvl="0" indent="0" algn="l" rtl="0">
              <a:lnSpc>
                <a:spcPct val="115000"/>
              </a:lnSpc>
              <a:spcBef>
                <a:spcPts val="1600"/>
              </a:spcBef>
              <a:spcAft>
                <a:spcPts val="0"/>
              </a:spcAft>
              <a:buClr>
                <a:srgbClr val="FFFFFF"/>
              </a:buClr>
              <a:buSzPct val="25000"/>
              <a:buFont typeface="Average"/>
              <a:buNone/>
            </a:pPr>
            <a:r>
              <a:rPr lang="en-US" sz="2400" b="0" i="0" u="none" strike="noStrike" cap="none">
                <a:solidFill>
                  <a:srgbClr val="FFFFFF"/>
                </a:solidFill>
                <a:latin typeface="Average"/>
                <a:ea typeface="Average"/>
                <a:cs typeface="Average"/>
                <a:sym typeface="Average"/>
              </a:rPr>
              <a:t>Robyn Yewell</a:t>
            </a:r>
          </a:p>
          <a:p>
            <a:pPr marL="0" marR="0" lvl="0" indent="0" algn="l" rtl="0">
              <a:lnSpc>
                <a:spcPct val="115000"/>
              </a:lnSpc>
              <a:spcBef>
                <a:spcPts val="1600"/>
              </a:spcBef>
              <a:spcAft>
                <a:spcPts val="0"/>
              </a:spcAft>
              <a:buClr>
                <a:schemeClr val="hlink"/>
              </a:buClr>
              <a:buSzPct val="25000"/>
              <a:buFont typeface="Arial"/>
              <a:buNone/>
            </a:pPr>
            <a:r>
              <a:rPr lang="en-US" sz="2400" b="0" i="0" u="sng" strike="noStrike" cap="none">
                <a:solidFill>
                  <a:schemeClr val="hlink"/>
                </a:solidFill>
                <a:latin typeface="Arial"/>
                <a:ea typeface="Arial"/>
                <a:cs typeface="Arial"/>
                <a:sym typeface="Arial"/>
                <a:hlinkClick r:id="rId4"/>
              </a:rPr>
              <a:t>ryewell@amphi.com</a:t>
            </a:r>
            <a:r>
              <a:rPr lang="en-US" sz="2400" b="0" i="0" u="none" strike="noStrike" cap="none">
                <a:solidFill>
                  <a:srgbClr val="CACACA"/>
                </a:solidFill>
                <a:latin typeface="Average"/>
                <a:ea typeface="Average"/>
                <a:cs typeface="Average"/>
                <a:sym typeface="Average"/>
              </a:rPr>
              <a:t> </a:t>
            </a:r>
          </a:p>
        </p:txBody>
      </p:sp>
      <p:pic>
        <p:nvPicPr>
          <p:cNvPr id="317" name="Shape 317" descr="Thank You! (paprika)"/>
          <p:cNvPicPr preferRelativeResize="0"/>
          <p:nvPr/>
        </p:nvPicPr>
        <p:blipFill rotWithShape="1">
          <a:blip r:embed="rId5">
            <a:alphaModFix/>
          </a:blip>
          <a:srcRect/>
          <a:stretch/>
        </p:blipFill>
        <p:spPr>
          <a:xfrm>
            <a:off x="311150" y="1152525"/>
            <a:ext cx="4000500" cy="34162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341375" y="459625"/>
            <a:ext cx="8521800" cy="573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Helpful Resources</a:t>
            </a:r>
          </a:p>
        </p:txBody>
      </p:sp>
      <p:sp>
        <p:nvSpPr>
          <p:cNvPr id="323" name="Shape 323"/>
          <p:cNvSpPr txBox="1">
            <a:spLocks noGrp="1"/>
          </p:cNvSpPr>
          <p:nvPr>
            <p:ph type="body" idx="1"/>
          </p:nvPr>
        </p:nvSpPr>
        <p:spPr>
          <a:xfrm>
            <a:off x="311150" y="1152525"/>
            <a:ext cx="8521800" cy="38400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rtl="0">
              <a:lnSpc>
                <a:spcPct val="115000"/>
              </a:lnSpc>
              <a:spcBef>
                <a:spcPts val="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STEMAZing Institute -</a:t>
            </a:r>
            <a:r>
              <a:rPr lang="en-US" sz="1400" b="0" i="0" u="sng" strike="noStrike" cap="none">
                <a:solidFill>
                  <a:schemeClr val="hlink"/>
                </a:solidFill>
                <a:latin typeface="Arial"/>
                <a:ea typeface="Arial"/>
                <a:cs typeface="Arial"/>
                <a:sym typeface="Arial"/>
                <a:hlinkClick r:id="rId3"/>
              </a:rPr>
              <a:t> http://www.stemazing.org/</a:t>
            </a:r>
          </a:p>
          <a:p>
            <a:pPr marL="0" marR="0" lvl="0" indent="0" algn="l" rtl="0">
              <a:lnSpc>
                <a:spcPct val="115000"/>
              </a:lnSpc>
              <a:spcBef>
                <a:spcPts val="1600"/>
              </a:spcBef>
              <a:spcAft>
                <a:spcPts val="0"/>
              </a:spcAft>
              <a:buClr>
                <a:srgbClr val="FFFFFF"/>
              </a:buClr>
              <a:buSzPct val="25000"/>
              <a:buFont typeface="Arial"/>
              <a:buNone/>
            </a:pPr>
            <a:r>
              <a:rPr lang="en-US" sz="1400" b="0" i="0" strike="noStrike" cap="none">
                <a:solidFill>
                  <a:srgbClr val="FFFFFF"/>
                </a:solidFill>
                <a:latin typeface="Arial"/>
                <a:ea typeface="Arial"/>
                <a:cs typeface="Arial"/>
                <a:sym typeface="Arial"/>
                <a:hlinkClick r:id="rId4"/>
              </a:rPr>
              <a:t>Growing Plants Hydroponically</a:t>
            </a:r>
            <a:r>
              <a:rPr lang="en-US" sz="1400" b="0" i="0" u="none" strike="noStrike" cap="none">
                <a:solidFill>
                  <a:srgbClr val="FFFFFF"/>
                </a:solidFill>
                <a:latin typeface="Arial"/>
                <a:ea typeface="Arial"/>
                <a:cs typeface="Arial"/>
                <a:sym typeface="Arial"/>
              </a:rPr>
              <a:t>- </a:t>
            </a:r>
            <a:r>
              <a:rPr lang="en-US" sz="1400" b="0" i="0" u="sng" strike="noStrike" cap="none">
                <a:solidFill>
                  <a:schemeClr val="hlink"/>
                </a:solidFill>
                <a:latin typeface="Arial"/>
                <a:ea typeface="Arial"/>
                <a:cs typeface="Arial"/>
                <a:sym typeface="Arial"/>
                <a:hlinkClick r:id="rId4"/>
              </a:rPr>
              <a:t>http://www.thirteen.org/edonline/tech/lesson2-students.html- </a:t>
            </a:r>
          </a:p>
          <a:p>
            <a:pPr marL="0" marR="0" lvl="0" indent="0" algn="l" rtl="0">
              <a:lnSpc>
                <a:spcPct val="115000"/>
              </a:lnSpc>
              <a:spcBef>
                <a:spcPts val="160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SOLE Sciences of Life Explorations- Agriculture in the Classroom- </a:t>
            </a:r>
            <a:r>
              <a:rPr lang="en-US" sz="1400" b="0" i="0" u="sng" strike="noStrike" cap="none">
                <a:solidFill>
                  <a:schemeClr val="hlink"/>
                </a:solidFill>
                <a:latin typeface="Arial"/>
                <a:ea typeface="Arial"/>
                <a:cs typeface="Arial"/>
                <a:sym typeface="Arial"/>
                <a:hlinkClick r:id="rId5"/>
              </a:rPr>
              <a:t>www.agclassroom.org/ny/resources/pdf/activities/meta.pdf</a:t>
            </a:r>
          </a:p>
          <a:p>
            <a:pPr marL="0" marR="0" lvl="0" indent="0" algn="l" rtl="0">
              <a:lnSpc>
                <a:spcPct val="115000"/>
              </a:lnSpc>
              <a:spcBef>
                <a:spcPts val="160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National Agriculture in the Classroom- </a:t>
            </a:r>
            <a:r>
              <a:rPr lang="en-US" sz="1400" b="0" i="0" u="sng" strike="noStrike" cap="none">
                <a:solidFill>
                  <a:schemeClr val="hlink"/>
                </a:solidFill>
                <a:latin typeface="Arial"/>
                <a:ea typeface="Arial"/>
                <a:cs typeface="Arial"/>
                <a:sym typeface="Arial"/>
                <a:hlinkClick r:id="rId6"/>
              </a:rPr>
              <a:t>https://www.ag</a:t>
            </a:r>
            <a:r>
              <a:rPr lang="en-US" sz="1400" b="1" i="0" u="sng" strike="noStrike" cap="none">
                <a:solidFill>
                  <a:schemeClr val="hlink"/>
                </a:solidFill>
                <a:latin typeface="Arial"/>
                <a:ea typeface="Arial"/>
                <a:cs typeface="Arial"/>
                <a:sym typeface="Arial"/>
                <a:hlinkClick r:id="rId6"/>
              </a:rPr>
              <a:t>classroom</a:t>
            </a:r>
            <a:r>
              <a:rPr lang="en-US" sz="1400" b="0" i="0" u="sng" strike="noStrike" cap="none">
                <a:solidFill>
                  <a:schemeClr val="hlink"/>
                </a:solidFill>
                <a:latin typeface="Arial"/>
                <a:ea typeface="Arial"/>
                <a:cs typeface="Arial"/>
                <a:sym typeface="Arial"/>
                <a:hlinkClick r:id="rId6"/>
              </a:rPr>
              <a:t>.org/</a:t>
            </a:r>
          </a:p>
          <a:p>
            <a:pPr marL="0" marR="0" lvl="0" indent="0" algn="l" rtl="0">
              <a:lnSpc>
                <a:spcPct val="115000"/>
              </a:lnSpc>
              <a:spcBef>
                <a:spcPts val="160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Agriculture in the Classroom, National Farm Bureau, Arizona- </a:t>
            </a:r>
            <a:r>
              <a:rPr lang="en-US" sz="1400" b="0" i="0" u="sng" strike="noStrike" cap="none">
                <a:solidFill>
                  <a:schemeClr val="hlink"/>
                </a:solidFill>
                <a:latin typeface="Arial"/>
                <a:ea typeface="Arial"/>
                <a:cs typeface="Arial"/>
                <a:sym typeface="Arial"/>
                <a:hlinkClick r:id="rId7"/>
              </a:rPr>
              <a:t>https://www.azfb.org/Programs/Agriculture-in-the-Classroom</a:t>
            </a:r>
          </a:p>
          <a:p>
            <a:pPr marL="0" marR="0" lvl="0" indent="0" algn="l" rtl="0">
              <a:lnSpc>
                <a:spcPct val="115000"/>
              </a:lnSpc>
              <a:spcBef>
                <a:spcPts val="160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Agriculture in the Classroom (AITC) Program- </a:t>
            </a:r>
            <a:r>
              <a:rPr lang="en-US" sz="1400" b="0" i="0" u="sng" strike="noStrike" cap="none">
                <a:solidFill>
                  <a:schemeClr val="hlink"/>
                </a:solidFill>
                <a:latin typeface="Arial"/>
                <a:ea typeface="Arial"/>
                <a:cs typeface="Arial"/>
                <a:sym typeface="Arial"/>
                <a:hlinkClick r:id="rId8"/>
              </a:rPr>
              <a:t>https://nifa.usda.gov/program/agriculture-classroom-aitc-program</a:t>
            </a:r>
          </a:p>
          <a:p>
            <a:pPr marL="0" marR="0" lvl="0" indent="0" algn="l" rtl="0">
              <a:lnSpc>
                <a:spcPct val="115000"/>
              </a:lnSpc>
              <a:spcBef>
                <a:spcPts val="1600"/>
              </a:spcBef>
              <a:spcAft>
                <a:spcPts val="0"/>
              </a:spcAft>
              <a:buClr>
                <a:srgbClr val="000000"/>
              </a:buClr>
              <a:buSzPct val="25000"/>
              <a:buFont typeface="Arial"/>
              <a:buNone/>
            </a:pPr>
            <a:r>
              <a:rPr lang="en-US" sz="1400">
                <a:solidFill>
                  <a:srgbClr val="FFFFFF"/>
                </a:solidFill>
              </a:rPr>
              <a:t>Nutrients For Life - Curriculum and Free Materials-</a:t>
            </a:r>
            <a:r>
              <a:rPr lang="en-US">
                <a:solidFill>
                  <a:srgbClr val="CACACA"/>
                </a:solidFill>
              </a:rPr>
              <a:t> </a:t>
            </a:r>
            <a:r>
              <a:rPr lang="en-US" u="sng">
                <a:solidFill>
                  <a:schemeClr val="hlink"/>
                </a:solidFill>
                <a:hlinkClick r:id="rId9"/>
              </a:rPr>
              <a:t>https://www.nutrientsforlife.org/</a:t>
            </a:r>
          </a:p>
          <a:p>
            <a:pPr marL="0" marR="0" lvl="0" indent="0" algn="l" rtl="0">
              <a:lnSpc>
                <a:spcPct val="100000"/>
              </a:lnSpc>
              <a:spcBef>
                <a:spcPts val="1600"/>
              </a:spcBef>
              <a:spcAft>
                <a:spcPts val="0"/>
              </a:spcAft>
              <a:buClr>
                <a:srgbClr val="000000"/>
              </a:buClr>
              <a:buSzPct val="25000"/>
              <a:buFont typeface="Arial"/>
              <a:buNone/>
            </a:pPr>
            <a:endParaRPr sz="1400" b="0" i="0" u="none" strike="noStrike" cap="none">
              <a:solidFill>
                <a:srgbClr val="CACACA"/>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descr="Writing, Paper, Notebook ..."/>
          <p:cNvPicPr preferRelativeResize="0"/>
          <p:nvPr/>
        </p:nvPicPr>
        <p:blipFill rotWithShape="1">
          <a:blip r:embed="rId3">
            <a:alphaModFix/>
          </a:blip>
          <a:srcRect t="12342" b="12342"/>
          <a:stretch/>
        </p:blipFill>
        <p:spPr>
          <a:xfrm>
            <a:off x="0" y="0"/>
            <a:ext cx="9144000" cy="5143499"/>
          </a:xfrm>
          <a:prstGeom prst="rect">
            <a:avLst/>
          </a:prstGeom>
          <a:noFill/>
          <a:ln>
            <a:noFill/>
          </a:ln>
        </p:spPr>
      </p:pic>
      <p:sp>
        <p:nvSpPr>
          <p:cNvPr id="133" name="Shape 133"/>
          <p:cNvSpPr/>
          <p:nvPr/>
        </p:nvSpPr>
        <p:spPr>
          <a:xfrm>
            <a:off x="2581275" y="581025"/>
            <a:ext cx="3981449" cy="3981449"/>
          </a:xfrm>
          <a:prstGeom prst="ellipse">
            <a:avLst/>
          </a:prstGeom>
          <a:solidFill>
            <a:srgbClr val="000000">
              <a:alpha val="8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34" name="Shape 134"/>
          <p:cNvSpPr txBox="1">
            <a:spLocks noGrp="1"/>
          </p:cNvSpPr>
          <p:nvPr>
            <p:ph type="title"/>
          </p:nvPr>
        </p:nvSpPr>
        <p:spPr>
          <a:xfrm>
            <a:off x="3052761" y="1308100"/>
            <a:ext cx="3038475" cy="13715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Notebook Hack</a:t>
            </a:r>
          </a:p>
        </p:txBody>
      </p:sp>
      <p:sp>
        <p:nvSpPr>
          <p:cNvPr id="135" name="Shape 135"/>
          <p:cNvSpPr txBox="1">
            <a:spLocks noGrp="1"/>
          </p:cNvSpPr>
          <p:nvPr>
            <p:ph type="body" idx="1"/>
          </p:nvPr>
        </p:nvSpPr>
        <p:spPr>
          <a:xfrm>
            <a:off x="3052750" y="3036187"/>
            <a:ext cx="3038400" cy="800700"/>
          </a:xfrm>
          <a:prstGeom prst="rect">
            <a:avLst/>
          </a:prstGeom>
          <a:noFill/>
          <a:ln>
            <a:noFill/>
          </a:ln>
        </p:spPr>
        <p:txBody>
          <a:bodyPr lIns="91425" tIns="91425" rIns="91425" bIns="91425" anchor="t" anchorCtr="0">
            <a:noAutofit/>
          </a:bodyPr>
          <a:lstStyle/>
          <a:p>
            <a:pPr lvl="0" rtl="0">
              <a:spcBef>
                <a:spcPts val="0"/>
              </a:spcBef>
              <a:spcAft>
                <a:spcPts val="0"/>
              </a:spcAft>
              <a:buClr>
                <a:schemeClr val="dk1"/>
              </a:buClr>
              <a:buSzPct val="25000"/>
              <a:buFont typeface="Arial"/>
              <a:buNone/>
            </a:pPr>
            <a:r>
              <a:rPr lang="en-US">
                <a:solidFill>
                  <a:schemeClr val="dk1"/>
                </a:solidFill>
              </a:rPr>
              <a:t>Materials: 6 pieces of graph  paper, pencil, and scissors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25000"/>
              <a:buFont typeface="Oswald"/>
              <a:buNone/>
            </a:pPr>
            <a:r>
              <a:rPr lang="en-US" sz="3000">
                <a:solidFill>
                  <a:schemeClr val="dk1"/>
                </a:solidFill>
                <a:latin typeface="Oswald"/>
                <a:ea typeface="Oswald"/>
                <a:cs typeface="Oswald"/>
                <a:sym typeface="Oswald"/>
              </a:rPr>
              <a:t>Helpful Resources (Continued)</a:t>
            </a:r>
          </a:p>
        </p:txBody>
      </p:sp>
      <p:sp>
        <p:nvSpPr>
          <p:cNvPr id="329" name="Shape 32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US" sz="1400">
                <a:solidFill>
                  <a:srgbClr val="FFFFFF"/>
                </a:solidFill>
              </a:rPr>
              <a:t>Habits of Mind Teacher’s Companion </a:t>
            </a:r>
            <a:r>
              <a:rPr lang="en-US" sz="1400" u="sng">
                <a:solidFill>
                  <a:schemeClr val="hlink"/>
                </a:solidFill>
                <a:hlinkClick r:id="rId3"/>
              </a:rPr>
              <a:t>http://www.habitsofmind.org/client/hom/HOM_teacher_Companion.pdf</a:t>
            </a:r>
          </a:p>
          <a:p>
            <a:pPr lvl="0">
              <a:spcBef>
                <a:spcPts val="0"/>
              </a:spcBef>
              <a:buNone/>
            </a:pPr>
            <a:r>
              <a:rPr lang="en-US" sz="1400">
                <a:solidFill>
                  <a:srgbClr val="FFFFFF"/>
                </a:solidFill>
              </a:rPr>
              <a:t>NGSS-Matrix of Cross-cutting Concepts  </a:t>
            </a:r>
            <a:r>
              <a:rPr lang="en-US" sz="1400" u="sng">
                <a:solidFill>
                  <a:schemeClr val="hlink"/>
                </a:solidFill>
                <a:hlinkClick r:id="rId4"/>
              </a:rPr>
              <a:t>http://nstahosted.org/pdfs/ngss/MatrixOfCrosscuttingConcepts.pd</a:t>
            </a:r>
            <a:r>
              <a:rPr lang="en-US" u="sng">
                <a:solidFill>
                  <a:schemeClr val="hlink"/>
                </a:solidFill>
                <a:hlinkClick r:id="rId4"/>
              </a:rPr>
              <a:t>f</a:t>
            </a:r>
          </a:p>
          <a:p>
            <a:pPr lvl="0">
              <a:spcBef>
                <a:spcPts val="0"/>
              </a:spcBef>
              <a:buNone/>
            </a:pPr>
            <a:r>
              <a:rPr lang="en-US" sz="1400">
                <a:solidFill>
                  <a:srgbClr val="FFFFFF"/>
                </a:solidFill>
              </a:rPr>
              <a:t>Engineering and Design Method</a:t>
            </a:r>
          </a:p>
          <a:p>
            <a:pPr lvl="0">
              <a:spcBef>
                <a:spcPts val="0"/>
              </a:spcBef>
              <a:buNone/>
            </a:pPr>
            <a:endParaRPr>
              <a:solidFill>
                <a:srgbClr val="FFFFFF"/>
              </a:solidFill>
            </a:endParaRPr>
          </a:p>
          <a:p>
            <a:pPr lvl="0">
              <a:spcBef>
                <a:spcPts val="0"/>
              </a:spcBef>
              <a:buNone/>
            </a:pPr>
            <a:endParaRPr>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11150" y="444500"/>
            <a:ext cx="8521699" cy="57308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Works Cited</a:t>
            </a:r>
          </a:p>
        </p:txBody>
      </p:sp>
      <p:sp>
        <p:nvSpPr>
          <p:cNvPr id="335" name="Shape 335"/>
          <p:cNvSpPr txBox="1">
            <a:spLocks noGrp="1"/>
          </p:cNvSpPr>
          <p:nvPr>
            <p:ph type="body" idx="1"/>
          </p:nvPr>
        </p:nvSpPr>
        <p:spPr>
          <a:xfrm>
            <a:off x="311150" y="1152525"/>
            <a:ext cx="8521800" cy="3649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FFD966"/>
              </a:buClr>
              <a:buSzPct val="25000"/>
              <a:buFont typeface="Arial"/>
              <a:buNone/>
            </a:pPr>
            <a:r>
              <a:rPr lang="en-US" sz="1400" b="0" i="0" u="sng" strike="noStrike" cap="none">
                <a:solidFill>
                  <a:schemeClr val="hlink"/>
                </a:solidFill>
                <a:latin typeface="Arial"/>
                <a:ea typeface="Arial"/>
                <a:cs typeface="Arial"/>
                <a:sym typeface="Arial"/>
                <a:hlinkClick r:id="rId3"/>
              </a:rPr>
              <a:t>http://www.chsvt.org/wdp/Habits_of_Mind.pdf- Habits of Mind</a:t>
            </a:r>
          </a:p>
          <a:p>
            <a:pPr marL="0" marR="0" lvl="0" indent="0" algn="l" rtl="0">
              <a:lnSpc>
                <a:spcPct val="115000"/>
              </a:lnSpc>
              <a:spcBef>
                <a:spcPts val="1000"/>
              </a:spcBef>
              <a:spcAft>
                <a:spcPts val="0"/>
              </a:spcAft>
              <a:buClr>
                <a:srgbClr val="FFD966"/>
              </a:buClr>
              <a:buSzPct val="25000"/>
              <a:buFont typeface="Arial"/>
              <a:buNone/>
            </a:pPr>
            <a:r>
              <a:rPr lang="en-US" sz="1400" b="0" i="0" u="sng" strike="noStrike" cap="none">
                <a:solidFill>
                  <a:schemeClr val="hlink"/>
                </a:solidFill>
                <a:latin typeface="Arial"/>
                <a:ea typeface="Arial"/>
                <a:cs typeface="Arial"/>
                <a:sym typeface="Arial"/>
                <a:hlinkClick r:id="rId4"/>
              </a:rPr>
              <a:t>http://www.wisd.org/users/0001/docs/GVC/5E%20Model.pdf - The 5E Model of Instruction</a:t>
            </a:r>
          </a:p>
          <a:p>
            <a:pPr marL="0" marR="0" lvl="0" indent="0" algn="l" rtl="0">
              <a:lnSpc>
                <a:spcPct val="115000"/>
              </a:lnSpc>
              <a:spcBef>
                <a:spcPts val="1000"/>
              </a:spcBef>
              <a:spcAft>
                <a:spcPts val="0"/>
              </a:spcAft>
              <a:buClr>
                <a:srgbClr val="FFD966"/>
              </a:buClr>
              <a:buSzPct val="25000"/>
              <a:buFont typeface="Arial"/>
              <a:buNone/>
            </a:pPr>
            <a:r>
              <a:rPr lang="en-US" sz="1400" b="0" i="0" u="sng" strike="noStrike" cap="none">
                <a:solidFill>
                  <a:schemeClr val="hlink"/>
                </a:solidFill>
                <a:latin typeface="Arial"/>
                <a:ea typeface="Arial"/>
                <a:cs typeface="Arial"/>
                <a:sym typeface="Arial"/>
                <a:hlinkClick r:id="rId5"/>
              </a:rPr>
              <a:t>https://www.bscs.org/sites/default/files/_legacy/BSCS_5E_Instructional_Model-Executive_Summary_0.pdf - 5E Instructional Model </a:t>
            </a:r>
          </a:p>
          <a:p>
            <a:pPr marL="0" marR="0" lvl="0" indent="0" algn="l" rtl="0">
              <a:lnSpc>
                <a:spcPct val="115000"/>
              </a:lnSpc>
              <a:spcBef>
                <a:spcPts val="1000"/>
              </a:spcBef>
              <a:spcAft>
                <a:spcPts val="0"/>
              </a:spcAft>
              <a:buClr>
                <a:schemeClr val="hlink"/>
              </a:buClr>
              <a:buSzPct val="25000"/>
              <a:buFont typeface="Arial"/>
              <a:buNone/>
            </a:pPr>
            <a:r>
              <a:rPr lang="en-US" sz="1400" b="0" i="0" u="sng" strike="noStrike" cap="none">
                <a:solidFill>
                  <a:schemeClr val="hlink"/>
                </a:solidFill>
                <a:latin typeface="Arial"/>
                <a:ea typeface="Arial"/>
                <a:cs typeface="Arial"/>
                <a:sym typeface="Arial"/>
                <a:hlinkClick r:id="rId6"/>
              </a:rPr>
              <a:t>https://www.youtube.com/watch?v=2x9dMt-dg0w</a:t>
            </a:r>
            <a:r>
              <a:rPr lang="en-US" sz="1800" b="0" i="0" u="none" strike="noStrike" cap="none">
                <a:solidFill>
                  <a:srgbClr val="CACACA"/>
                </a:solidFill>
                <a:latin typeface="Average"/>
                <a:ea typeface="Average"/>
                <a:cs typeface="Average"/>
                <a:sym typeface="Average"/>
              </a:rPr>
              <a:t>- </a:t>
            </a:r>
            <a:r>
              <a:rPr lang="en-US" sz="1400" b="0" i="0" u="none" strike="noStrike" cap="none">
                <a:solidFill>
                  <a:srgbClr val="FFFFFF"/>
                </a:solidFill>
                <a:latin typeface="Calibri"/>
                <a:ea typeface="Calibri"/>
                <a:cs typeface="Calibri"/>
                <a:sym typeface="Calibri"/>
              </a:rPr>
              <a:t>What’s in the Garden?</a:t>
            </a:r>
          </a:p>
          <a:p>
            <a:pPr marL="0" marR="0" lvl="0" indent="0" algn="l" rtl="0">
              <a:lnSpc>
                <a:spcPct val="115000"/>
              </a:lnSpc>
              <a:spcBef>
                <a:spcPts val="1000"/>
              </a:spcBef>
              <a:spcAft>
                <a:spcPts val="0"/>
              </a:spcAft>
              <a:buClr>
                <a:srgbClr val="FFD966"/>
              </a:buClr>
              <a:buSzPct val="25000"/>
              <a:buFont typeface="Arial"/>
              <a:buNone/>
            </a:pPr>
            <a:r>
              <a:rPr lang="en-US" sz="1400" b="0" i="0" u="sng" strike="noStrike" cap="none">
                <a:solidFill>
                  <a:schemeClr val="hlink"/>
                </a:solidFill>
                <a:latin typeface="Arial"/>
                <a:ea typeface="Arial"/>
                <a:cs typeface="Arial"/>
                <a:sym typeface="Arial"/>
                <a:hlinkClick r:id="rId7"/>
              </a:rPr>
              <a:t>http://ediblegardenproject.com/wp-content/uploads/2015/10/How-Does-a-Seed-Become-Plant.pdf</a:t>
            </a:r>
            <a:r>
              <a:rPr lang="en-US" sz="1400" b="0" i="0" u="none" strike="noStrike" cap="none">
                <a:solidFill>
                  <a:srgbClr val="FFD966"/>
                </a:solidFill>
                <a:latin typeface="Calibri"/>
                <a:ea typeface="Calibri"/>
                <a:cs typeface="Calibri"/>
                <a:sym typeface="Calibri"/>
              </a:rPr>
              <a:t> </a:t>
            </a:r>
            <a:r>
              <a:rPr lang="en-US" sz="1200" b="0" i="0" u="none" strike="noStrike" cap="none">
                <a:solidFill>
                  <a:srgbClr val="000000"/>
                </a:solidFill>
                <a:latin typeface="Calibri"/>
                <a:ea typeface="Calibri"/>
                <a:cs typeface="Calibri"/>
                <a:sym typeface="Calibri"/>
              </a:rPr>
              <a:t> </a:t>
            </a:r>
            <a:r>
              <a:rPr lang="en-US" sz="1200" b="0" i="0" u="none" strike="noStrike" cap="none">
                <a:solidFill>
                  <a:srgbClr val="FFFFFF"/>
                </a:solidFill>
                <a:latin typeface="Calibri"/>
                <a:ea typeface="Calibri"/>
                <a:cs typeface="Calibri"/>
                <a:sym typeface="Calibri"/>
              </a:rPr>
              <a:t>- Where Does Food Begin?</a:t>
            </a:r>
          </a:p>
          <a:p>
            <a:pPr marL="0" marR="0" lvl="0" indent="0" algn="l" rtl="0">
              <a:lnSpc>
                <a:spcPct val="115000"/>
              </a:lnSpc>
              <a:spcBef>
                <a:spcPts val="1000"/>
              </a:spcBef>
              <a:spcAft>
                <a:spcPts val="0"/>
              </a:spcAft>
              <a:buClr>
                <a:srgbClr val="FFD966"/>
              </a:buClr>
              <a:buSzPct val="25000"/>
              <a:buFont typeface="Arial"/>
              <a:buNone/>
            </a:pPr>
            <a:r>
              <a:rPr lang="en-US" sz="1400" b="0" i="0" u="sng" strike="noStrike" cap="none">
                <a:solidFill>
                  <a:schemeClr val="hlink"/>
                </a:solidFill>
                <a:latin typeface="Arial"/>
                <a:ea typeface="Arial"/>
                <a:cs typeface="Arial"/>
                <a:sym typeface="Arial"/>
                <a:hlinkClick r:id="rId8"/>
              </a:rPr>
              <a:t>https://uanews.arizona.edu/videos/how-ua-delivers-martian-food - How the UA Delivers ‘Martian’ Food</a:t>
            </a:r>
          </a:p>
          <a:p>
            <a:pPr lvl="0" rtl="0">
              <a:spcBef>
                <a:spcPts val="0"/>
              </a:spcBef>
              <a:buClr>
                <a:srgbClr val="000000"/>
              </a:buClr>
              <a:buSzPct val="78571"/>
              <a:buFont typeface="Arial"/>
              <a:buNone/>
            </a:pPr>
            <a:endParaRPr sz="1400"/>
          </a:p>
          <a:p>
            <a:pPr lvl="0" rtl="0">
              <a:spcBef>
                <a:spcPts val="0"/>
              </a:spcBef>
              <a:buClr>
                <a:srgbClr val="000000"/>
              </a:buClr>
              <a:buSzPct val="78571"/>
              <a:buFont typeface="Arial"/>
              <a:buNone/>
            </a:pPr>
            <a:r>
              <a:rPr lang="en-US" sz="1400">
                <a:solidFill>
                  <a:schemeClr val="accent5"/>
                </a:solidFill>
              </a:rPr>
              <a:t>http://teacherweb.com/LA/FloridaAvenueElementary/Wood/006-The-Tiny-Seed.pdf</a:t>
            </a:r>
          </a:p>
          <a:p>
            <a:pPr marL="0" marR="0" lvl="0" indent="0" algn="l" rtl="0">
              <a:lnSpc>
                <a:spcPct val="115000"/>
              </a:lnSpc>
              <a:spcBef>
                <a:spcPts val="1000"/>
              </a:spcBef>
              <a:spcAft>
                <a:spcPts val="0"/>
              </a:spcAft>
              <a:buClr>
                <a:srgbClr val="FFD966"/>
              </a:buClr>
              <a:buSzPct val="25000"/>
              <a:buFont typeface="Arial"/>
              <a:buNone/>
            </a:pPr>
            <a:endParaRPr/>
          </a:p>
          <a:p>
            <a:pPr marL="0" marR="0" lvl="0" indent="0" algn="l" rtl="0">
              <a:lnSpc>
                <a:spcPct val="115000"/>
              </a:lnSpc>
              <a:spcBef>
                <a:spcPts val="1000"/>
              </a:spcBef>
              <a:spcAft>
                <a:spcPts val="0"/>
              </a:spcAft>
              <a:buClr>
                <a:srgbClr val="000000"/>
              </a:buClr>
              <a:buSzPct val="25000"/>
              <a:buFont typeface="Arial"/>
              <a:buNone/>
            </a:pPr>
            <a:endParaRPr sz="1400" b="0" i="0" u="none" strike="noStrike" cap="none">
              <a:solidFill>
                <a:srgbClr val="FFFFFF"/>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ct val="25000"/>
              <a:buFont typeface="Arial"/>
              <a:buNone/>
            </a:pPr>
            <a:endParaRPr sz="1400" b="0" i="0" u="none" strike="noStrike" cap="none">
              <a:solidFill>
                <a:srgbClr val="FFFFFF"/>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ct val="25000"/>
              <a:buFont typeface="Arial"/>
              <a:buNone/>
            </a:pPr>
            <a:endParaRPr sz="1400" b="0" i="0" u="none" strike="noStrike" cap="none">
              <a:solidFill>
                <a:srgbClr val="FFFFFF"/>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ct val="25000"/>
              <a:buFont typeface="Arial"/>
              <a:buNone/>
            </a:pPr>
            <a:endParaRPr sz="1400" b="0" i="0" u="none" strike="noStrike" cap="none">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ct val="25000"/>
              <a:buFont typeface="Arial"/>
              <a:buNone/>
            </a:pPr>
            <a:endParaRPr sz="1400" b="0" i="0" u="none" strike="noStrike" cap="non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168325" y="1152475"/>
            <a:ext cx="4143300" cy="1655400"/>
          </a:xfrm>
          <a:prstGeom prst="rect">
            <a:avLst/>
          </a:prstGeom>
        </p:spPr>
        <p:txBody>
          <a:bodyPr lIns="91425" tIns="91425" rIns="91425" bIns="91425" anchor="t" anchorCtr="0">
            <a:noAutofit/>
          </a:bodyPr>
          <a:lstStyle/>
          <a:p>
            <a:pPr lvl="0">
              <a:spcBef>
                <a:spcPts val="0"/>
              </a:spcBef>
              <a:buNone/>
            </a:pPr>
            <a:r>
              <a:rPr lang="en-US" sz="3600">
                <a:solidFill>
                  <a:srgbClr val="FFFFFF"/>
                </a:solidFill>
                <a:latin typeface="Oswald"/>
                <a:ea typeface="Oswald"/>
                <a:cs typeface="Oswald"/>
                <a:sym typeface="Oswald"/>
              </a:rPr>
              <a:t>How do you see these Habits of Mind?</a:t>
            </a:r>
          </a:p>
          <a:p>
            <a:pPr lvl="0" rtl="0">
              <a:lnSpc>
                <a:spcPct val="100000"/>
              </a:lnSpc>
              <a:spcBef>
                <a:spcPts val="0"/>
              </a:spcBef>
              <a:spcAft>
                <a:spcPts val="0"/>
              </a:spcAft>
              <a:buNone/>
            </a:pPr>
            <a:endParaRPr>
              <a:solidFill>
                <a:schemeClr val="dk1"/>
              </a:solidFill>
            </a:endParaRPr>
          </a:p>
          <a:p>
            <a:pPr lvl="0" rtl="0">
              <a:lnSpc>
                <a:spcPct val="100000"/>
              </a:lnSpc>
              <a:spcBef>
                <a:spcPts val="0"/>
              </a:spcBef>
              <a:spcAft>
                <a:spcPts val="0"/>
              </a:spcAft>
              <a:buNone/>
            </a:pPr>
            <a:endParaRPr>
              <a:solidFill>
                <a:schemeClr val="dk1"/>
              </a:solidFill>
            </a:endParaRPr>
          </a:p>
          <a:p>
            <a:pPr lvl="0" rtl="0">
              <a:lnSpc>
                <a:spcPct val="100000"/>
              </a:lnSpc>
              <a:spcBef>
                <a:spcPts val="0"/>
              </a:spcBef>
              <a:spcAft>
                <a:spcPts val="0"/>
              </a:spcAft>
              <a:buNone/>
            </a:pPr>
            <a:endParaRPr>
              <a:solidFill>
                <a:schemeClr val="dk1"/>
              </a:solidFill>
            </a:endParaRPr>
          </a:p>
          <a:p>
            <a:pPr lvl="0" rtl="0">
              <a:lnSpc>
                <a:spcPct val="100000"/>
              </a:lnSpc>
              <a:spcBef>
                <a:spcPts val="0"/>
              </a:spcBef>
              <a:spcAft>
                <a:spcPts val="0"/>
              </a:spcAft>
              <a:buNone/>
            </a:pPr>
            <a:endParaRPr>
              <a:solidFill>
                <a:schemeClr val="dk1"/>
              </a:solidFill>
            </a:endParaRPr>
          </a:p>
          <a:p>
            <a:pPr lvl="0" rtl="0">
              <a:lnSpc>
                <a:spcPct val="100000"/>
              </a:lnSpc>
              <a:spcBef>
                <a:spcPts val="0"/>
              </a:spcBef>
              <a:spcAft>
                <a:spcPts val="0"/>
              </a:spcAft>
              <a:buNone/>
            </a:pPr>
            <a:endParaRPr>
              <a:solidFill>
                <a:schemeClr val="dk1"/>
              </a:solidFill>
            </a:endParaRPr>
          </a:p>
          <a:p>
            <a:pPr lvl="0" rtl="0">
              <a:lnSpc>
                <a:spcPct val="100000"/>
              </a:lnSpc>
              <a:spcBef>
                <a:spcPts val="0"/>
              </a:spcBef>
              <a:spcAft>
                <a:spcPts val="0"/>
              </a:spcAft>
              <a:buNone/>
            </a:pPr>
            <a:endParaRPr>
              <a:solidFill>
                <a:schemeClr val="dk1"/>
              </a:solidFill>
            </a:endParaRPr>
          </a:p>
          <a:p>
            <a:pPr lvl="0" rtl="0">
              <a:lnSpc>
                <a:spcPct val="100000"/>
              </a:lnSpc>
              <a:spcBef>
                <a:spcPts val="0"/>
              </a:spcBef>
              <a:spcAft>
                <a:spcPts val="0"/>
              </a:spcAft>
              <a:buNone/>
            </a:pPr>
            <a:endParaRPr>
              <a:solidFill>
                <a:schemeClr val="dk1"/>
              </a:solidFill>
            </a:endParaRPr>
          </a:p>
          <a:p>
            <a:pPr lvl="0" rtl="0">
              <a:lnSpc>
                <a:spcPct val="100000"/>
              </a:lnSpc>
              <a:spcBef>
                <a:spcPts val="0"/>
              </a:spcBef>
              <a:spcAft>
                <a:spcPts val="0"/>
              </a:spcAft>
              <a:buNone/>
            </a:pPr>
            <a:r>
              <a:rPr lang="en-US">
                <a:solidFill>
                  <a:schemeClr val="dk1"/>
                </a:solidFill>
                <a:latin typeface="Oswald"/>
                <a:ea typeface="Oswald"/>
                <a:cs typeface="Oswald"/>
                <a:sym typeface="Oswald"/>
              </a:rPr>
              <a:t>Habits of mind</a:t>
            </a:r>
          </a:p>
          <a:p>
            <a:pPr lvl="0" rtl="0">
              <a:lnSpc>
                <a:spcPct val="100000"/>
              </a:lnSpc>
              <a:spcBef>
                <a:spcPts val="0"/>
              </a:spcBef>
              <a:spcAft>
                <a:spcPts val="0"/>
              </a:spcAft>
              <a:buNone/>
            </a:pPr>
            <a:r>
              <a:rPr lang="en-US">
                <a:solidFill>
                  <a:schemeClr val="dk1"/>
                </a:solidFill>
                <a:latin typeface="Oswald"/>
                <a:ea typeface="Oswald"/>
                <a:cs typeface="Oswald"/>
                <a:sym typeface="Oswald"/>
              </a:rPr>
              <a:t>/</a:t>
            </a:r>
            <a:r>
              <a:rPr lang="en-US" u="sng">
                <a:solidFill>
                  <a:schemeClr val="accent5"/>
                </a:solidFill>
                <a:latin typeface="Oswald"/>
                <a:ea typeface="Oswald"/>
                <a:cs typeface="Oswald"/>
                <a:sym typeface="Oswald"/>
                <a:hlinkClick r:id="rId3"/>
              </a:rPr>
              <a:t>http://www.teachthought.com</a:t>
            </a:r>
          </a:p>
          <a:p>
            <a:pPr lvl="0" rtl="0">
              <a:lnSpc>
                <a:spcPct val="100000"/>
              </a:lnSpc>
              <a:spcBef>
                <a:spcPts val="0"/>
              </a:spcBef>
              <a:spcAft>
                <a:spcPts val="0"/>
              </a:spcAft>
              <a:buNone/>
            </a:pPr>
            <a:r>
              <a:rPr lang="en-US">
                <a:solidFill>
                  <a:schemeClr val="dk1"/>
                </a:solidFill>
                <a:latin typeface="Oswald"/>
                <a:ea typeface="Oswald"/>
                <a:cs typeface="Oswald"/>
                <a:sym typeface="Oswald"/>
              </a:rPr>
              <a:t>/pedagogy/what-are-the-habits-of-mind/</a:t>
            </a:r>
          </a:p>
        </p:txBody>
      </p:sp>
      <p:sp>
        <p:nvSpPr>
          <p:cNvPr id="141" name="Shape 1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endParaRPr sz="1400"/>
          </a:p>
          <a:p>
            <a:pPr lvl="0" rtl="0">
              <a:spcBef>
                <a:spcPts val="0"/>
              </a:spcBef>
              <a:buNone/>
            </a:pPr>
            <a:endParaRPr sz="1400"/>
          </a:p>
          <a:p>
            <a:pPr lvl="0" rtl="0">
              <a:spcBef>
                <a:spcPts val="0"/>
              </a:spcBef>
              <a:buNone/>
            </a:pPr>
            <a:r>
              <a:rPr lang="en-US" sz="1400">
                <a:solidFill>
                  <a:srgbClr val="000000"/>
                </a:solidFill>
              </a:rPr>
              <a:t>re-the-habits-of-mind/</a:t>
            </a:r>
          </a:p>
        </p:txBody>
      </p:sp>
      <p:pic>
        <p:nvPicPr>
          <p:cNvPr id="142" name="Shape 142"/>
          <p:cNvPicPr preferRelativeResize="0"/>
          <p:nvPr/>
        </p:nvPicPr>
        <p:blipFill>
          <a:blip r:embed="rId4">
            <a:alphaModFix/>
          </a:blip>
          <a:stretch>
            <a:fillRect/>
          </a:stretch>
        </p:blipFill>
        <p:spPr>
          <a:xfrm>
            <a:off x="3962600" y="348900"/>
            <a:ext cx="5065500" cy="4657924"/>
          </a:xfrm>
          <a:prstGeom prst="rect">
            <a:avLst/>
          </a:prstGeom>
          <a:noFill/>
          <a:ln>
            <a:noFill/>
          </a:ln>
        </p:spPr>
      </p:pic>
      <p:sp>
        <p:nvSpPr>
          <p:cNvPr id="143" name="Shape 143"/>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150" y="444500"/>
            <a:ext cx="8521699" cy="57308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Habits of Mind</a:t>
            </a:r>
          </a:p>
        </p:txBody>
      </p:sp>
      <p:sp>
        <p:nvSpPr>
          <p:cNvPr id="149" name="Shape 149"/>
          <p:cNvSpPr txBox="1">
            <a:spLocks noGrp="1"/>
          </p:cNvSpPr>
          <p:nvPr>
            <p:ph type="body" idx="1"/>
          </p:nvPr>
        </p:nvSpPr>
        <p:spPr>
          <a:xfrm>
            <a:off x="311150" y="1152525"/>
            <a:ext cx="4000500" cy="3416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2400" b="0" i="0" u="none" strike="noStrike" cap="none">
                <a:solidFill>
                  <a:srgbClr val="FFFFFF"/>
                </a:solidFill>
                <a:latin typeface="Oswald"/>
                <a:ea typeface="Oswald"/>
                <a:cs typeface="Oswald"/>
                <a:sym typeface="Oswald"/>
              </a:rPr>
              <a:t>“16 problem solving, life related skills, necessary to effectively operate in society and promote strategic reasoning, insightfulness, perseverance, creativity, and craftsmanship.” </a:t>
            </a:r>
          </a:p>
          <a:p>
            <a:pPr marL="0" marR="0" lvl="0" indent="0" algn="l" rtl="0">
              <a:lnSpc>
                <a:spcPct val="100000"/>
              </a:lnSpc>
              <a:spcBef>
                <a:spcPts val="0"/>
              </a:spcBef>
              <a:spcAft>
                <a:spcPts val="0"/>
              </a:spcAft>
              <a:buClr>
                <a:srgbClr val="000000"/>
              </a:buClr>
              <a:buSzPct val="25000"/>
              <a:buFont typeface="Arial"/>
              <a:buNone/>
            </a:pPr>
            <a:endParaRPr sz="2400" b="0" i="1" u="none" strike="noStrike" cap="none">
              <a:solidFill>
                <a:srgbClr val="FFFFFF"/>
              </a:solidFill>
              <a:latin typeface="Oswald"/>
              <a:ea typeface="Oswald"/>
              <a:cs typeface="Oswald"/>
              <a:sym typeface="Oswald"/>
            </a:endParaRPr>
          </a:p>
          <a:p>
            <a:pPr marL="0" marR="0" lvl="0" indent="0" algn="l" rtl="0">
              <a:lnSpc>
                <a:spcPct val="100000"/>
              </a:lnSpc>
              <a:spcBef>
                <a:spcPts val="0"/>
              </a:spcBef>
              <a:spcAft>
                <a:spcPts val="0"/>
              </a:spcAft>
              <a:buClr>
                <a:srgbClr val="FFFFFF"/>
              </a:buClr>
              <a:buSzPct val="25000"/>
              <a:buFont typeface="Oswald"/>
              <a:buNone/>
            </a:pPr>
            <a:r>
              <a:rPr lang="en-US" sz="1800" b="0" i="1" u="none" strike="noStrike" cap="none">
                <a:solidFill>
                  <a:srgbClr val="FFFFFF"/>
                </a:solidFill>
                <a:latin typeface="Oswald"/>
                <a:ea typeface="Oswald"/>
                <a:cs typeface="Oswald"/>
                <a:sym typeface="Oswald"/>
              </a:rPr>
              <a:t>A</a:t>
            </a:r>
            <a:r>
              <a:rPr lang="en-US" sz="1800" b="0" i="0" u="none" strike="noStrike" cap="none">
                <a:solidFill>
                  <a:srgbClr val="FFFFFF"/>
                </a:solidFill>
                <a:latin typeface="Oswald"/>
                <a:ea typeface="Oswald"/>
                <a:cs typeface="Oswald"/>
                <a:sym typeface="Oswald"/>
              </a:rPr>
              <a:t>rthur L. Costa and Bena Kallick,</a:t>
            </a:r>
            <a:r>
              <a:rPr lang="en-US" sz="1800" b="0" i="1" u="none" strike="noStrike" cap="none">
                <a:solidFill>
                  <a:srgbClr val="FFFFFF"/>
                </a:solidFill>
                <a:latin typeface="Oswald"/>
                <a:ea typeface="Oswald"/>
                <a:cs typeface="Oswald"/>
                <a:sym typeface="Oswald"/>
              </a:rPr>
              <a:t> Habits of Mind: A Developmental Series</a:t>
            </a:r>
          </a:p>
          <a:p>
            <a:pPr marL="0" marR="0" lvl="0" indent="0" algn="l" rtl="0">
              <a:lnSpc>
                <a:spcPct val="100000"/>
              </a:lnSpc>
              <a:spcBef>
                <a:spcPts val="0"/>
              </a:spcBef>
              <a:spcAft>
                <a:spcPts val="0"/>
              </a:spcAft>
              <a:buClr>
                <a:srgbClr val="000000"/>
              </a:buClr>
              <a:buSzPct val="25000"/>
              <a:buFont typeface="Arial"/>
              <a:buNone/>
            </a:pPr>
            <a:endParaRPr sz="2400" b="0" i="0" u="none" strike="noStrike" cap="none">
              <a:solidFill>
                <a:srgbClr val="FFFFFF"/>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ct val="25000"/>
              <a:buFont typeface="Arial"/>
              <a:buNone/>
            </a:pPr>
            <a:endParaRPr sz="2400" b="0" i="0" u="none" strike="noStrike" cap="none">
              <a:solidFill>
                <a:srgbClr val="FFFFFF"/>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ct val="25000"/>
              <a:buFont typeface="Arial"/>
              <a:buNone/>
            </a:pPr>
            <a:endParaRPr sz="2400" b="0" i="0" u="none" strike="noStrike" cap="none">
              <a:solidFill>
                <a:srgbClr val="FFFFFF"/>
              </a:solidFill>
              <a:latin typeface="Oswald"/>
              <a:ea typeface="Oswald"/>
              <a:cs typeface="Oswald"/>
              <a:sym typeface="Oswald"/>
            </a:endParaRPr>
          </a:p>
        </p:txBody>
      </p:sp>
      <p:sp>
        <p:nvSpPr>
          <p:cNvPr id="150" name="Shape 150"/>
          <p:cNvSpPr txBox="1">
            <a:spLocks noGrp="1"/>
          </p:cNvSpPr>
          <p:nvPr>
            <p:ph type="body" idx="1"/>
          </p:nvPr>
        </p:nvSpPr>
        <p:spPr>
          <a:xfrm>
            <a:off x="4832350" y="1152525"/>
            <a:ext cx="4000500" cy="3416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pic>
        <p:nvPicPr>
          <p:cNvPr id="151" name="Shape 151" descr="hab.png"/>
          <p:cNvPicPr preferRelativeResize="0"/>
          <p:nvPr/>
        </p:nvPicPr>
        <p:blipFill rotWithShape="1">
          <a:blip r:embed="rId3">
            <a:alphaModFix/>
          </a:blip>
          <a:srcRect/>
          <a:stretch/>
        </p:blipFill>
        <p:spPr>
          <a:xfrm>
            <a:off x="4832350" y="1152525"/>
            <a:ext cx="4000500" cy="3416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idx="4294967295"/>
          </p:nvPr>
        </p:nvSpPr>
        <p:spPr>
          <a:xfrm>
            <a:off x="311150" y="444500"/>
            <a:ext cx="8521699" cy="57308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Habits of Mind: How Can We </a:t>
            </a:r>
            <a:r>
              <a:rPr lang="en-US" sz="3000">
                <a:solidFill>
                  <a:srgbClr val="FFFFFF"/>
                </a:solidFill>
                <a:latin typeface="Oswald"/>
                <a:ea typeface="Oswald"/>
                <a:cs typeface="Oswald"/>
                <a:sym typeface="Oswald"/>
              </a:rPr>
              <a:t>Make Connections?</a:t>
            </a:r>
          </a:p>
        </p:txBody>
      </p:sp>
      <p:sp>
        <p:nvSpPr>
          <p:cNvPr id="157" name="Shape 157"/>
          <p:cNvSpPr txBox="1">
            <a:spLocks noGrp="1"/>
          </p:cNvSpPr>
          <p:nvPr>
            <p:ph type="body" idx="1"/>
          </p:nvPr>
        </p:nvSpPr>
        <p:spPr>
          <a:xfrm>
            <a:off x="457200" y="4538662"/>
            <a:ext cx="7415212" cy="604837"/>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Oswald"/>
              <a:buNone/>
            </a:pPr>
            <a:r>
              <a:rPr lang="en-US" sz="1100" b="0" i="0" u="sng" strike="noStrike" cap="none">
                <a:solidFill>
                  <a:schemeClr val="hlink"/>
                </a:solidFill>
                <a:latin typeface="Oswald"/>
                <a:ea typeface="Oswald"/>
                <a:cs typeface="Oswald"/>
                <a:sym typeface="Oswald"/>
                <a:hlinkClick r:id="rId3"/>
              </a:rPr>
              <a:t>http://www.sacsjs.wcape.school.za/academics/habits-of-mind/</a:t>
            </a:r>
          </a:p>
        </p:txBody>
      </p:sp>
      <p:pic>
        <p:nvPicPr>
          <p:cNvPr id="158" name="Shape 158" descr="hab1.jpg"/>
          <p:cNvPicPr preferRelativeResize="0"/>
          <p:nvPr/>
        </p:nvPicPr>
        <p:blipFill rotWithShape="1">
          <a:blip r:embed="rId4">
            <a:alphaModFix/>
          </a:blip>
          <a:srcRect/>
          <a:stretch/>
        </p:blipFill>
        <p:spPr>
          <a:xfrm>
            <a:off x="311150" y="1152525"/>
            <a:ext cx="4083049" cy="3470274"/>
          </a:xfrm>
          <a:prstGeom prst="rect">
            <a:avLst/>
          </a:prstGeom>
          <a:noFill/>
          <a:ln>
            <a:noFill/>
          </a:ln>
        </p:spPr>
      </p:pic>
      <p:pic>
        <p:nvPicPr>
          <p:cNvPr id="159" name="Shape 159" descr="hab2.jpg"/>
          <p:cNvPicPr preferRelativeResize="0"/>
          <p:nvPr/>
        </p:nvPicPr>
        <p:blipFill rotWithShape="1">
          <a:blip r:embed="rId5">
            <a:alphaModFix/>
          </a:blip>
          <a:srcRect/>
          <a:stretch/>
        </p:blipFill>
        <p:spPr>
          <a:xfrm>
            <a:off x="4749800" y="1152525"/>
            <a:ext cx="4083049" cy="34702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150" y="88900"/>
            <a:ext cx="8521699" cy="838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5E Model of Instruction (Engage, Explore, Explain, Extend/Elaborate, and Evaluate) </a:t>
            </a:r>
          </a:p>
        </p:txBody>
      </p:sp>
      <p:sp>
        <p:nvSpPr>
          <p:cNvPr id="165" name="Shape 165"/>
          <p:cNvSpPr txBox="1">
            <a:spLocks noGrp="1"/>
          </p:cNvSpPr>
          <p:nvPr>
            <p:ph type="body" idx="1"/>
          </p:nvPr>
        </p:nvSpPr>
        <p:spPr>
          <a:xfrm>
            <a:off x="311150" y="1130300"/>
            <a:ext cx="8521699" cy="3438525"/>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F3F3F3"/>
              </a:buClr>
              <a:buSzPct val="25000"/>
              <a:buFont typeface="Oswald"/>
              <a:buNone/>
            </a:pPr>
            <a:r>
              <a:rPr lang="en-US" sz="2000" b="0" i="0" u="none" strike="noStrike" cap="none">
                <a:solidFill>
                  <a:srgbClr val="F3F3F3"/>
                </a:solidFill>
                <a:latin typeface="Oswald"/>
                <a:ea typeface="Oswald"/>
                <a:cs typeface="Oswald"/>
                <a:sym typeface="Oswald"/>
              </a:rPr>
              <a:t>The National Research Council released the report, </a:t>
            </a:r>
            <a:r>
              <a:rPr lang="en-US" sz="2000" b="0" i="1" u="none" strike="noStrike" cap="none">
                <a:solidFill>
                  <a:srgbClr val="F3F3F3"/>
                </a:solidFill>
                <a:latin typeface="Oswald"/>
                <a:ea typeface="Oswald"/>
                <a:cs typeface="Oswald"/>
                <a:sym typeface="Oswald"/>
              </a:rPr>
              <a:t>How People Learn</a:t>
            </a:r>
            <a:r>
              <a:rPr lang="en-US" sz="2000" b="0" i="0" u="none" strike="noStrike" cap="none">
                <a:solidFill>
                  <a:srgbClr val="F3F3F3"/>
                </a:solidFill>
                <a:latin typeface="Oswald"/>
                <a:ea typeface="Oswald"/>
                <a:cs typeface="Oswald"/>
                <a:sym typeface="Oswald"/>
              </a:rPr>
              <a:t>  in 1999 stating: </a:t>
            </a:r>
          </a:p>
          <a:p>
            <a:pPr marL="0" marR="0" lvl="0" indent="0" algn="l" rtl="0">
              <a:lnSpc>
                <a:spcPct val="115000"/>
              </a:lnSpc>
              <a:spcBef>
                <a:spcPts val="1600"/>
              </a:spcBef>
              <a:spcAft>
                <a:spcPts val="0"/>
              </a:spcAft>
              <a:buClr>
                <a:srgbClr val="F3F3F3"/>
              </a:buClr>
              <a:buSzPct val="100000"/>
              <a:buFont typeface="Oswald"/>
              <a:buAutoNum type="arabicPeriod"/>
            </a:pPr>
            <a:r>
              <a:rPr lang="en-US" sz="2000" b="0" i="0" u="none" strike="noStrike" cap="none">
                <a:solidFill>
                  <a:srgbClr val="F3F3F3"/>
                </a:solidFill>
                <a:latin typeface="Oswald"/>
                <a:ea typeface="Oswald"/>
                <a:cs typeface="Oswald"/>
                <a:sym typeface="Oswald"/>
              </a:rPr>
              <a:t>Students enter the classroom with preconceptions regarding the works of the world. </a:t>
            </a:r>
          </a:p>
          <a:p>
            <a:pPr marL="0" marR="0" lvl="0" indent="0" algn="l" rtl="0">
              <a:lnSpc>
                <a:spcPct val="115000"/>
              </a:lnSpc>
              <a:spcBef>
                <a:spcPts val="1600"/>
              </a:spcBef>
              <a:spcAft>
                <a:spcPts val="0"/>
              </a:spcAft>
              <a:buClr>
                <a:srgbClr val="F3F3F3"/>
              </a:buClr>
              <a:buSzPct val="100000"/>
              <a:buFont typeface="Oswald"/>
              <a:buAutoNum type="arabicPeriod"/>
            </a:pPr>
            <a:r>
              <a:rPr lang="en-US" sz="2000" b="0" i="0" u="none" strike="noStrike" cap="none">
                <a:solidFill>
                  <a:srgbClr val="F3F3F3"/>
                </a:solidFill>
                <a:latin typeface="Oswald"/>
                <a:ea typeface="Oswald"/>
                <a:cs typeface="Oswald"/>
                <a:sym typeface="Oswald"/>
              </a:rPr>
              <a:t>Developing competence in areas of inquiry requires a) foundation of factual knowledge, b) understanding facts and ideas in the concept of conceptual framework, and c) organizing knowledge for retrieval and application. </a:t>
            </a:r>
          </a:p>
          <a:p>
            <a:pPr marL="0" marR="0" lvl="0" indent="0" algn="l" rtl="0">
              <a:lnSpc>
                <a:spcPct val="115000"/>
              </a:lnSpc>
              <a:spcBef>
                <a:spcPts val="1600"/>
              </a:spcBef>
              <a:spcAft>
                <a:spcPts val="0"/>
              </a:spcAft>
              <a:buClr>
                <a:srgbClr val="F3F3F3"/>
              </a:buClr>
              <a:buSzPct val="121000"/>
              <a:buFont typeface="Oswald"/>
              <a:buAutoNum type="arabicPeriod"/>
            </a:pPr>
            <a:r>
              <a:rPr lang="en-US" sz="2000" b="0" i="0" u="none" strike="noStrike" cap="none">
                <a:solidFill>
                  <a:srgbClr val="F3F3F3"/>
                </a:solidFill>
                <a:latin typeface="Oswald"/>
                <a:ea typeface="Oswald"/>
                <a:cs typeface="Oswald"/>
                <a:sym typeface="Oswald"/>
              </a:rPr>
              <a:t>Helping students to take control of their own learning and defining goals  and monitoring their progress in achieving them.</a:t>
            </a:r>
            <a:r>
              <a:rPr lang="en-US" sz="2200" b="0" i="0" u="none" strike="noStrike" cap="none">
                <a:solidFill>
                  <a:srgbClr val="F3F3F3"/>
                </a:solidFill>
                <a:latin typeface="Oswald"/>
                <a:ea typeface="Oswald"/>
                <a:cs typeface="Oswald"/>
                <a:sym typeface="Oswald"/>
              </a:rPr>
              <a:t> </a:t>
            </a:r>
          </a:p>
          <a:p>
            <a:pPr marL="0" marR="0" lvl="0" indent="0" algn="l" rtl="0">
              <a:lnSpc>
                <a:spcPct val="115000"/>
              </a:lnSpc>
              <a:spcBef>
                <a:spcPts val="1600"/>
              </a:spcBef>
              <a:spcAft>
                <a:spcPts val="0"/>
              </a:spcAft>
              <a:buClr>
                <a:schemeClr val="hlink"/>
              </a:buClr>
              <a:buSzPct val="25000"/>
              <a:buFont typeface="Arial"/>
              <a:buNone/>
            </a:pPr>
            <a:r>
              <a:rPr lang="en-US" sz="1200" b="0" i="0" u="sng" strike="noStrike" cap="none">
                <a:solidFill>
                  <a:schemeClr val="hlink"/>
                </a:solidFill>
                <a:latin typeface="Arial"/>
                <a:ea typeface="Arial"/>
                <a:cs typeface="Arial"/>
                <a:sym typeface="Arial"/>
                <a:hlinkClick r:id="rId3"/>
              </a:rPr>
              <a:t>https://www.bscs.org/sites/default/files/_legacy/BSCS_5E_Instructional_Model-Executive_Summary_0.pdf</a:t>
            </a:r>
          </a:p>
          <a:p>
            <a:pPr marL="0" marR="0" lvl="0" indent="0" algn="l" rtl="0">
              <a:lnSpc>
                <a:spcPct val="115000"/>
              </a:lnSpc>
              <a:spcBef>
                <a:spcPts val="1600"/>
              </a:spcBef>
              <a:spcAft>
                <a:spcPts val="0"/>
              </a:spcAft>
              <a:buClr>
                <a:srgbClr val="000000"/>
              </a:buClr>
              <a:buSzPct val="25000"/>
              <a:buFont typeface="Arial"/>
              <a:buNone/>
            </a:pPr>
            <a:endParaRPr sz="2200" b="0" i="0" u="none" strike="noStrike" cap="none">
              <a:solidFill>
                <a:srgbClr val="F3F3F3"/>
              </a:solidFill>
              <a:latin typeface="Oswald"/>
              <a:ea typeface="Oswald"/>
              <a:cs typeface="Oswald"/>
              <a:sym typeface="Oswald"/>
            </a:endParaRPr>
          </a:p>
          <a:p>
            <a:pPr marL="0" marR="0" lvl="0" indent="0" algn="l" rtl="0">
              <a:lnSpc>
                <a:spcPct val="115000"/>
              </a:lnSpc>
              <a:spcBef>
                <a:spcPts val="1600"/>
              </a:spcBef>
              <a:spcAft>
                <a:spcPts val="0"/>
              </a:spcAft>
              <a:buClr>
                <a:srgbClr val="000000"/>
              </a:buClr>
              <a:buSzPct val="25000"/>
              <a:buFont typeface="Arial"/>
              <a:buNone/>
            </a:pPr>
            <a:endParaRPr sz="2200" b="0" i="0" u="none" strike="noStrike" cap="none">
              <a:solidFill>
                <a:srgbClr val="F3F3F3"/>
              </a:solidFill>
              <a:latin typeface="Oswald"/>
              <a:ea typeface="Oswald"/>
              <a:cs typeface="Oswald"/>
              <a:sym typeface="Oswald"/>
            </a:endParaRPr>
          </a:p>
          <a:p>
            <a:pPr marL="0" marR="0" lvl="0" indent="0" algn="l" rtl="0">
              <a:lnSpc>
                <a:spcPct val="100000"/>
              </a:lnSpc>
              <a:spcBef>
                <a:spcPts val="1600"/>
              </a:spcBef>
              <a:spcAft>
                <a:spcPts val="0"/>
              </a:spcAft>
              <a:buClr>
                <a:srgbClr val="000000"/>
              </a:buClr>
              <a:buSzPct val="25000"/>
              <a:buFont typeface="Arial"/>
              <a:buNone/>
            </a:pPr>
            <a:endParaRPr sz="2200" b="0" i="0" u="none" strike="noStrike" cap="none">
              <a:solidFill>
                <a:srgbClr val="F3F3F3"/>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150" y="444500"/>
            <a:ext cx="8521699" cy="57308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3000" b="0" i="0" u="none" strike="noStrike" cap="none">
                <a:solidFill>
                  <a:srgbClr val="FFFFFF"/>
                </a:solidFill>
                <a:latin typeface="Oswald"/>
                <a:ea typeface="Oswald"/>
                <a:cs typeface="Oswald"/>
                <a:sym typeface="Oswald"/>
              </a:rPr>
              <a:t>Habits of Mind/5E Review</a:t>
            </a:r>
            <a:r>
              <a:rPr lang="en-US" sz="3000">
                <a:solidFill>
                  <a:srgbClr val="FFFFFF"/>
                </a:solidFill>
                <a:latin typeface="Oswald"/>
                <a:ea typeface="Oswald"/>
                <a:cs typeface="Oswald"/>
                <a:sym typeface="Oswald"/>
              </a:rPr>
              <a:t>, </a:t>
            </a:r>
            <a:r>
              <a:rPr lang="en-US" sz="3000" b="0" i="0" u="none" strike="noStrike" cap="none">
                <a:solidFill>
                  <a:srgbClr val="FFFFFF"/>
                </a:solidFill>
                <a:latin typeface="Oswald"/>
                <a:ea typeface="Oswald"/>
                <a:cs typeface="Oswald"/>
                <a:sym typeface="Oswald"/>
              </a:rPr>
              <a:t>Reflection &amp; Sharing</a:t>
            </a:r>
          </a:p>
        </p:txBody>
      </p:sp>
      <p:sp>
        <p:nvSpPr>
          <p:cNvPr id="171" name="Shape 171"/>
          <p:cNvSpPr txBox="1">
            <a:spLocks noGrp="1"/>
          </p:cNvSpPr>
          <p:nvPr>
            <p:ph type="body" idx="1"/>
          </p:nvPr>
        </p:nvSpPr>
        <p:spPr>
          <a:xfrm>
            <a:off x="311150" y="1152525"/>
            <a:ext cx="8521699" cy="3416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pic>
        <p:nvPicPr>
          <p:cNvPr id="172" name="Shape 172" descr="File:Reflection from the ..."/>
          <p:cNvPicPr preferRelativeResize="0"/>
          <p:nvPr/>
        </p:nvPicPr>
        <p:blipFill rotWithShape="1">
          <a:blip r:embed="rId3">
            <a:alphaModFix/>
          </a:blip>
          <a:srcRect/>
          <a:stretch/>
        </p:blipFill>
        <p:spPr>
          <a:xfrm>
            <a:off x="311150" y="1152525"/>
            <a:ext cx="8521699" cy="3635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150" y="444500"/>
            <a:ext cx="8521699" cy="57308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Oswald"/>
              <a:buNone/>
            </a:pPr>
            <a:r>
              <a:rPr lang="en-US" sz="2400" b="1" i="0" u="none" strike="noStrike" cap="none">
                <a:solidFill>
                  <a:srgbClr val="FFFFFF"/>
                </a:solidFill>
                <a:latin typeface="Oswald"/>
                <a:ea typeface="Oswald"/>
                <a:cs typeface="Oswald"/>
                <a:sym typeface="Oswald"/>
              </a:rPr>
              <a:t>What’s in the Garden?</a:t>
            </a:r>
            <a:r>
              <a:rPr lang="en-US" sz="2400" b="0" i="0" u="none" strike="noStrike" cap="none">
                <a:solidFill>
                  <a:srgbClr val="FFFFFF"/>
                </a:solidFill>
                <a:latin typeface="Oswald"/>
                <a:ea typeface="Oswald"/>
                <a:cs typeface="Oswald"/>
                <a:sym typeface="Oswald"/>
              </a:rPr>
              <a:t> (Engagement)</a:t>
            </a:r>
            <a:br>
              <a:rPr lang="en-US" sz="2400" b="0" i="0" u="none" strike="noStrike" cap="none">
                <a:solidFill>
                  <a:srgbClr val="FFFFFF"/>
                </a:solidFill>
                <a:latin typeface="Oswald"/>
                <a:ea typeface="Oswald"/>
                <a:cs typeface="Oswald"/>
                <a:sym typeface="Oswald"/>
              </a:rPr>
            </a:br>
            <a:r>
              <a:rPr lang="en-US" sz="2400" b="0" i="0" u="none" strike="noStrike" cap="none">
                <a:solidFill>
                  <a:srgbClr val="FFFFFF"/>
                </a:solidFill>
                <a:latin typeface="Oswald"/>
                <a:ea typeface="Oswald"/>
                <a:cs typeface="Oswald"/>
                <a:sym typeface="Oswald"/>
              </a:rPr>
              <a:t>Written by Marianne Berkes and illustrated by Cris Arbo</a:t>
            </a:r>
            <a:br>
              <a:rPr lang="en-US" sz="2400" b="0" i="0" u="none" strike="noStrike" cap="none">
                <a:solidFill>
                  <a:srgbClr val="FFFFFF"/>
                </a:solidFill>
                <a:latin typeface="Oswald"/>
                <a:ea typeface="Oswald"/>
                <a:cs typeface="Oswald"/>
                <a:sym typeface="Oswald"/>
              </a:rPr>
            </a:br>
            <a:endParaRPr lang="en-US" sz="2400" b="0" i="0" u="none" strike="noStrike" cap="none">
              <a:solidFill>
                <a:srgbClr val="FFFFFF"/>
              </a:solidFill>
              <a:latin typeface="Oswald"/>
              <a:ea typeface="Oswald"/>
              <a:cs typeface="Oswald"/>
              <a:sym typeface="Oswald"/>
            </a:endParaRPr>
          </a:p>
        </p:txBody>
      </p:sp>
      <p:sp>
        <p:nvSpPr>
          <p:cNvPr id="178" name="Shape 178"/>
          <p:cNvSpPr txBox="1">
            <a:spLocks noGrp="1"/>
          </p:cNvSpPr>
          <p:nvPr>
            <p:ph type="body" idx="1"/>
          </p:nvPr>
        </p:nvSpPr>
        <p:spPr>
          <a:xfrm>
            <a:off x="311150" y="1358900"/>
            <a:ext cx="8521699" cy="3695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179" name="Shape 179" descr="What's in the garden? Written by Marianne Berkes and illustrated by Cris Arbo. An excellent resource for teaching agriculture in the classroom." title="What's in the Garden?">
            <a:hlinkClick r:id="rId3"/>
          </p:cNvPr>
          <p:cNvSpPr/>
          <p:nvPr/>
        </p:nvSpPr>
        <p:spPr>
          <a:xfrm>
            <a:off x="511725" y="1421475"/>
            <a:ext cx="8056400" cy="3429000"/>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1180</Words>
  <Application>Microsoft Macintosh PowerPoint</Application>
  <PresentationFormat>On-screen Show (16:9)</PresentationFormat>
  <Paragraphs>122</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Average</vt:lpstr>
      <vt:lpstr>Oswald</vt:lpstr>
      <vt:lpstr>Merriweather</vt:lpstr>
      <vt:lpstr>simple-dark-2</vt:lpstr>
      <vt:lpstr>Bring on the Food! STEM, Agriculture, and You</vt:lpstr>
      <vt:lpstr>Your STEMAZing Leaders</vt:lpstr>
      <vt:lpstr>Notebook Hack</vt:lpstr>
      <vt:lpstr>  re-the-habits-of-mind/</vt:lpstr>
      <vt:lpstr>Habits of Mind</vt:lpstr>
      <vt:lpstr>Habits of Mind: How Can We Make Connections?</vt:lpstr>
      <vt:lpstr>5E Model of Instruction (Engage, Explore, Explain, Extend/Elaborate, and Evaluate) </vt:lpstr>
      <vt:lpstr>Habits of Mind/5E Review, Reflection &amp; Sharing</vt:lpstr>
      <vt:lpstr>What’s in the Garden? (Engagement) Written by Marianne Berkes and illustrated by Cris Arbo </vt:lpstr>
      <vt:lpstr>Annotate!</vt:lpstr>
      <vt:lpstr>Where Does Food Begin? (Explore)</vt:lpstr>
      <vt:lpstr>Garden   in a Glove</vt:lpstr>
      <vt:lpstr>  Habits of Mind/5E Reflection</vt:lpstr>
      <vt:lpstr>3D STEM Flower Model  (Explain)  </vt:lpstr>
      <vt:lpstr>PowerPoint Presentation</vt:lpstr>
      <vt:lpstr>PowerPoint Presentation</vt:lpstr>
      <vt:lpstr>Parts of a Flower</vt:lpstr>
      <vt:lpstr>Habits of Mind/5E Reflection</vt:lpstr>
      <vt:lpstr>Activity/Speaker Plant Biologist: Bringing the Outside World In! </vt:lpstr>
      <vt:lpstr>Working Lunch</vt:lpstr>
      <vt:lpstr>Make a Thermometer</vt:lpstr>
      <vt:lpstr> Habits of Mind/5E Review and Reflection</vt:lpstr>
      <vt:lpstr>How the UA Delivers ‘Martian’ Food: Sustainability</vt:lpstr>
      <vt:lpstr>  STEM Challenge: Growing Plants Hydroponically (Extend/Elaborate) </vt:lpstr>
      <vt:lpstr>Engineer Engineeri</vt:lpstr>
      <vt:lpstr>PowerPoint Presentation</vt:lpstr>
      <vt:lpstr>Habits of Mind/5E Review and Reflection (Evaluate) </vt:lpstr>
      <vt:lpstr>30 Day Commitment and Exit Evaluations</vt:lpstr>
      <vt:lpstr>Helpful Resources</vt:lpstr>
      <vt:lpstr>Helpful Resources (Continued)</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 on the Food! STEM, Agriculture, and You</dc:title>
  <cp:lastModifiedBy>DaNel Hogan</cp:lastModifiedBy>
  <cp:revision>1</cp:revision>
  <dcterms:modified xsi:type="dcterms:W3CDTF">2017-02-17T16:30:48Z</dcterms:modified>
</cp:coreProperties>
</file>