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96" r:id="rId2"/>
    <p:sldId id="312" r:id="rId3"/>
    <p:sldId id="315" r:id="rId4"/>
    <p:sldId id="316" r:id="rId5"/>
    <p:sldId id="339" r:id="rId6"/>
    <p:sldId id="340" r:id="rId7"/>
    <p:sldId id="344" r:id="rId8"/>
    <p:sldId id="346" r:id="rId9"/>
    <p:sldId id="314" r:id="rId10"/>
    <p:sldId id="347" r:id="rId11"/>
    <p:sldId id="348" r:id="rId12"/>
    <p:sldId id="349" r:id="rId13"/>
    <p:sldId id="350" r:id="rId14"/>
    <p:sldId id="351" r:id="rId15"/>
    <p:sldId id="354" r:id="rId16"/>
    <p:sldId id="357" r:id="rId17"/>
    <p:sldId id="355" r:id="rId18"/>
    <p:sldId id="356" r:id="rId19"/>
    <p:sldId id="353" r:id="rId20"/>
    <p:sldId id="301" r:id="rId21"/>
  </p:sldIdLst>
  <p:sldSz cx="9144000" cy="6858000" type="screen4x3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-1184" y="-1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4475474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seven essential</a:t>
            </a:r>
            <a:r>
              <a:rPr lang="en-US" baseline="0" dirty="0" smtClean="0"/>
              <a:t> life skills as identified by Ellen </a:t>
            </a:r>
            <a:r>
              <a:rPr lang="en-US" baseline="0" dirty="0" err="1" smtClean="0"/>
              <a:t>Galinsky</a:t>
            </a:r>
            <a:r>
              <a:rPr lang="en-US" baseline="0" dirty="0" smtClean="0"/>
              <a:t> in her book </a:t>
            </a:r>
            <a:r>
              <a:rPr lang="en-US" i="1" baseline="0" dirty="0" smtClean="0"/>
              <a:t>Mind in the Making</a:t>
            </a:r>
            <a:r>
              <a:rPr lang="en-US" i="0" baseline="0" dirty="0" smtClean="0"/>
              <a:t>. These will be the lens through which we digest today’s activities.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were asked to complete the </a:t>
            </a:r>
            <a:r>
              <a:rPr lang="en-US" dirty="0" err="1" smtClean="0"/>
              <a:t>STEMAZing</a:t>
            </a:r>
            <a:r>
              <a:rPr lang="en-US" dirty="0" smtClean="0"/>
              <a:t> Journal Hack and draw a heart when they arrived at the workshop.</a:t>
            </a:r>
            <a:r>
              <a:rPr lang="en-US" baseline="0" dirty="0" smtClean="0"/>
              <a:t> Nearly all teachers drew something similar to what is shown here. After we engage with the animal hearts and see a model of a real human heart, we expect drawings which are closer to the actual organ.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21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Nitrile</a:t>
            </a:r>
            <a:r>
              <a:rPr lang="en-US" baseline="0" dirty="0" smtClean="0"/>
              <a:t> gloves sourced at Harbor Freight are being used in case anyone has a latex allergy. Consider using a Venn Diagram when discussing the similarities and differences students notice when handling and observing the cow heart and chicken heart.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0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inspiration of this activity showing</a:t>
            </a:r>
            <a:r>
              <a:rPr lang="en-US" baseline="0" dirty="0" smtClean="0"/>
              <a:t> a young learner the heart.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44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of our youngest learners enjoys handling and observing the heart.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2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07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336356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transition xmlns:p14="http://schemas.microsoft.com/office/powerpoint/2010/main" spd="med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buddies.org/science-fair-projects/Classroom_Activity_Teacher_Stethoscope.shtml" TargetMode="External"/><Relationship Id="rId4" Type="http://schemas.openxmlformats.org/officeDocument/2006/relationships/hyperlink" Target="http://health.howstuffworks.com/human-body/systems/circulatory/heart.htm/printable" TargetMode="External"/><Relationship Id="rId5" Type="http://schemas.openxmlformats.org/officeDocument/2006/relationships/hyperlink" Target="http://www.beatsperminuteonlin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xasheart.org/ProjectHeart/upload/ph_play_experiments_pulse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edia.wix.com/ugd/b3f48d_7514e3424c5a4e0aadb927dc9f786283.pdf" TargetMode="External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achbesideme.com/magic-puzzle-cube/" TargetMode="Externa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achbesideme.com/magic-puzzle-cube/" TargetMode="External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75399"/>
            <a:ext cx="7772400" cy="2041525"/>
          </a:xfrm>
        </p:spPr>
        <p:txBody>
          <a:bodyPr>
            <a:normAutofit/>
          </a:bodyPr>
          <a:lstStyle/>
          <a:p>
            <a:r>
              <a:rPr lang="en-US" dirty="0" smtClean="0"/>
              <a:t>Have a Heart</a:t>
            </a:r>
            <a:br>
              <a:rPr lang="en-US" dirty="0" smtClean="0"/>
            </a:br>
            <a:r>
              <a:rPr lang="en-US" dirty="0" smtClean="0"/>
              <a:t>Body, Bones, and Beyond!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4" y="759125"/>
            <a:ext cx="8172452" cy="26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174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to Your Heart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 Stethoscope</a:t>
            </a:r>
          </a:p>
          <a:p>
            <a:r>
              <a:rPr lang="en-US" dirty="0" smtClean="0">
                <a:hlinkClick r:id="rId3"/>
              </a:rPr>
              <a:t>Simple Homemade Stethoscope</a:t>
            </a:r>
            <a:endParaRPr lang="en-US" dirty="0" smtClean="0"/>
          </a:p>
          <a:p>
            <a:r>
              <a:rPr lang="en-US" dirty="0" smtClean="0"/>
              <a:t>Active vs. Resting Heart Rate</a:t>
            </a:r>
          </a:p>
          <a:p>
            <a:r>
              <a:rPr lang="en-US" dirty="0" smtClean="0">
                <a:hlinkClick r:id="rId4"/>
              </a:rPr>
              <a:t>Chart of Heart Rates vs. Age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http://www.beatsperminuteonline.com/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4475299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Seeing and Feeling Your Heart Beat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hlinkClick r:id="rId2"/>
              </a:rPr>
              <a:t>Play-</a:t>
            </a:r>
            <a:r>
              <a:rPr lang="en-US" sz="7200" dirty="0" err="1" smtClean="0">
                <a:hlinkClick r:id="rId2"/>
              </a:rPr>
              <a:t>Doh</a:t>
            </a:r>
            <a:r>
              <a:rPr lang="en-US" sz="7200" dirty="0" smtClean="0">
                <a:hlinkClick r:id="rId2"/>
              </a:rPr>
              <a:t> with Straw</a:t>
            </a:r>
            <a:endParaRPr lang="en-US" sz="7200" dirty="0" smtClean="0"/>
          </a:p>
          <a:p>
            <a:r>
              <a:rPr lang="en-US" sz="7200" dirty="0" smtClean="0"/>
              <a:t>Feeling your pulse.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31842195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Your Heart is a Pump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0185" y="1954826"/>
            <a:ext cx="5603628" cy="420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55768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Digestion Time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Something new you learned.</a:t>
            </a:r>
          </a:p>
          <a:p>
            <a:r>
              <a:rPr lang="en-US" sz="4400" dirty="0" smtClean="0"/>
              <a:t>How will you use it? </a:t>
            </a:r>
          </a:p>
          <a:p>
            <a:r>
              <a:rPr lang="en-US" sz="4400" dirty="0" smtClean="0"/>
              <a:t>When will you use it?</a:t>
            </a:r>
          </a:p>
          <a:p>
            <a:r>
              <a:rPr lang="en-US" sz="4400" dirty="0" smtClean="0"/>
              <a:t>What else can you do?</a:t>
            </a:r>
          </a:p>
          <a:p>
            <a:r>
              <a:rPr lang="en-US" sz="4400" dirty="0" smtClean="0"/>
              <a:t>How does it link with what you are already doing?</a:t>
            </a:r>
          </a:p>
          <a:p>
            <a:r>
              <a:rPr lang="en-US" sz="4400" dirty="0" smtClean="0"/>
              <a:t>Which 7 Essential Life Skills can it be used to develop?</a:t>
            </a:r>
          </a:p>
        </p:txBody>
      </p:sp>
    </p:spTree>
    <p:extLst>
      <p:ext uri="{BB962C8B-B14F-4D97-AF65-F5344CB8AC3E}">
        <p14:creationId xmlns:p14="http://schemas.microsoft.com/office/powerpoint/2010/main" val="39661173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Body – Head to Toe Book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would you use this with students?</a:t>
            </a:r>
          </a:p>
          <a:p>
            <a:r>
              <a:rPr lang="en-US" dirty="0" smtClean="0"/>
              <a:t>What do you notice?</a:t>
            </a:r>
          </a:p>
          <a:p>
            <a:r>
              <a:rPr lang="en-US" dirty="0" smtClean="0"/>
              <a:t>What do you wonder?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22637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Bag</a:t>
            </a:r>
            <a:endParaRPr lang="en-US" dirty="0"/>
          </a:p>
        </p:txBody>
      </p:sp>
      <p:pic>
        <p:nvPicPr>
          <p:cNvPr id="4" name="Picture 3" descr="IMG_01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99" y="2116257"/>
            <a:ext cx="5158378" cy="386878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5642988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Bag</a:t>
            </a:r>
            <a:endParaRPr lang="en-US" dirty="0"/>
          </a:p>
        </p:txBody>
      </p:sp>
      <p:pic>
        <p:nvPicPr>
          <p:cNvPr id="6" name="Picture 5" descr="im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1" y="1428675"/>
            <a:ext cx="6921661" cy="51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14703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Body Puzzle Cube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83" y="1584391"/>
            <a:ext cx="7963382" cy="52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48504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Body Puzzle Cube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932" y="1436774"/>
            <a:ext cx="4064620" cy="54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3176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Digestion Time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Something new you learned.</a:t>
            </a:r>
          </a:p>
          <a:p>
            <a:r>
              <a:rPr lang="en-US" sz="4400" dirty="0" smtClean="0"/>
              <a:t>How will you use it? </a:t>
            </a:r>
          </a:p>
          <a:p>
            <a:r>
              <a:rPr lang="en-US" sz="4400" dirty="0" smtClean="0"/>
              <a:t>When will you use it?</a:t>
            </a:r>
          </a:p>
          <a:p>
            <a:r>
              <a:rPr lang="en-US" sz="4400" dirty="0" smtClean="0"/>
              <a:t>What else can you do?</a:t>
            </a:r>
          </a:p>
          <a:p>
            <a:r>
              <a:rPr lang="en-US" sz="4400" dirty="0" smtClean="0"/>
              <a:t>How does it link with what you are already doing?</a:t>
            </a:r>
          </a:p>
          <a:p>
            <a:r>
              <a:rPr lang="en-US" sz="4400" dirty="0" smtClean="0"/>
              <a:t>Which 7 Essential Life Skills can it be used to develop?</a:t>
            </a:r>
          </a:p>
        </p:txBody>
      </p:sp>
    </p:spTree>
    <p:extLst>
      <p:ext uri="{BB962C8B-B14F-4D97-AF65-F5344CB8AC3E}">
        <p14:creationId xmlns:p14="http://schemas.microsoft.com/office/powerpoint/2010/main" val="9606331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1" y="1680080"/>
            <a:ext cx="4114799" cy="4142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Essential Life Skills</a:t>
            </a:r>
            <a:br>
              <a:rPr lang="en-US" dirty="0" smtClean="0"/>
            </a:br>
            <a:r>
              <a:rPr lang="en-US" dirty="0" smtClean="0"/>
              <a:t>Mind in the Making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Focus &amp; Self Control</a:t>
            </a:r>
          </a:p>
          <a:p>
            <a:r>
              <a:rPr lang="en-US" sz="4000" dirty="0" smtClean="0"/>
              <a:t>Perspective Taking</a:t>
            </a:r>
          </a:p>
          <a:p>
            <a:r>
              <a:rPr lang="en-US" sz="4000" dirty="0" smtClean="0"/>
              <a:t>Communicating</a:t>
            </a:r>
          </a:p>
          <a:p>
            <a:r>
              <a:rPr lang="en-US" sz="4000" dirty="0" smtClean="0"/>
              <a:t>Making Connections</a:t>
            </a:r>
          </a:p>
          <a:p>
            <a:r>
              <a:rPr lang="en-US" sz="4000" dirty="0" smtClean="0"/>
              <a:t>Critical Thinking</a:t>
            </a:r>
          </a:p>
          <a:p>
            <a:r>
              <a:rPr lang="en-US" sz="4000" dirty="0" smtClean="0"/>
              <a:t>Taking on Challenges</a:t>
            </a:r>
          </a:p>
          <a:p>
            <a:r>
              <a:rPr lang="en-US" sz="4000" dirty="0" smtClean="0"/>
              <a:t>Self-Directed, Engaged Learning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5393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30-Day DOT and Survey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30-Day DOT </a:t>
            </a:r>
            <a:r>
              <a:rPr lang="en-US" dirty="0" smtClean="0"/>
              <a:t>– Do One Thing – What is at least one thing you commit to trying in your classroom in the next 30 days?</a:t>
            </a:r>
          </a:p>
          <a:p>
            <a:r>
              <a:rPr lang="en-US" b="1" dirty="0" smtClean="0"/>
              <a:t>Survey</a:t>
            </a:r>
            <a:r>
              <a:rPr lang="en-US" dirty="0" smtClean="0"/>
              <a:t> – tell us how we did. What did you like? How could this workshop be improved?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800" dirty="0" smtClean="0"/>
              <a:t>Don’t forget the power of PLAYING in order to LEARN!</a:t>
            </a:r>
          </a:p>
          <a:p>
            <a:pPr marL="0" indent="0" algn="ctr">
              <a:buNone/>
            </a:pPr>
            <a:r>
              <a:rPr lang="en-US" sz="5400" b="1" dirty="0" smtClean="0"/>
              <a:t>Play to Learn, Learn to Play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2431852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a Heart Discussion</a:t>
            </a:r>
            <a:endParaRPr lang="en-US" dirty="0"/>
          </a:p>
        </p:txBody>
      </p:sp>
      <p:sp>
        <p:nvSpPr>
          <p:cNvPr id="3" name="Heart 2"/>
          <p:cNvSpPr/>
          <p:nvPr/>
        </p:nvSpPr>
        <p:spPr>
          <a:xfrm>
            <a:off x="2110902" y="1955260"/>
            <a:ext cx="4922196" cy="4105072"/>
          </a:xfrm>
          <a:prstGeom prst="heart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8902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Animal Organs</a:t>
            </a:r>
            <a:endParaRPr lang="en-US" sz="8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800" dirty="0" smtClean="0"/>
              <a:t>Chicken Hearts</a:t>
            </a:r>
          </a:p>
          <a:p>
            <a:r>
              <a:rPr lang="en-US" sz="4800" dirty="0" smtClean="0"/>
              <a:t>Cow Heart</a:t>
            </a:r>
          </a:p>
          <a:p>
            <a:r>
              <a:rPr lang="en-US" sz="4800" dirty="0" smtClean="0"/>
              <a:t>Sheep Kidney</a:t>
            </a:r>
          </a:p>
          <a:p>
            <a:endParaRPr lang="en-US" sz="2800" dirty="0"/>
          </a:p>
          <a:p>
            <a:r>
              <a:rPr lang="en-US" sz="4800" dirty="0" smtClean="0"/>
              <a:t>What do you notice?</a:t>
            </a:r>
          </a:p>
          <a:p>
            <a:r>
              <a:rPr lang="en-US" sz="4800" dirty="0" smtClean="0"/>
              <a:t>What do you wonder?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47709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slas\AppData\Local\Microsoft\Windows\Temporary Internet Files\Content.Word\phot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" y="381000"/>
            <a:ext cx="8124825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870492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slas\AppData\Local\Microsoft\Windows\Temporary Internet Files\Content.Word\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" y="381000"/>
            <a:ext cx="8124825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315178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slas\AppData\Local\Microsoft\Windows\Temporary Internet Files\Content.Word\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31171" y="856246"/>
            <a:ext cx="6858002" cy="51455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miley Face 2"/>
          <p:cNvSpPr/>
          <p:nvPr/>
        </p:nvSpPr>
        <p:spPr>
          <a:xfrm>
            <a:off x="3571617" y="502611"/>
            <a:ext cx="2248795" cy="2380791"/>
          </a:xfrm>
          <a:prstGeom prst="smileyFace">
            <a:avLst/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999066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Body Book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Heart Section</a:t>
            </a:r>
          </a:p>
          <a:p>
            <a:r>
              <a:rPr lang="en-US" dirty="0" smtClean="0"/>
              <a:t>How would you use this with students?</a:t>
            </a:r>
          </a:p>
          <a:p>
            <a:r>
              <a:rPr lang="en-US" dirty="0" smtClean="0"/>
              <a:t>What do you notice?</a:t>
            </a:r>
          </a:p>
          <a:p>
            <a:r>
              <a:rPr lang="en-US" dirty="0" smtClean="0"/>
              <a:t>What do you wonder?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3649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Digestion Time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Something new you learned.</a:t>
            </a:r>
          </a:p>
          <a:p>
            <a:r>
              <a:rPr lang="en-US" sz="4400" dirty="0" smtClean="0"/>
              <a:t>How will you use it? </a:t>
            </a:r>
          </a:p>
          <a:p>
            <a:r>
              <a:rPr lang="en-US" sz="4400" dirty="0" smtClean="0"/>
              <a:t>When will you use it?</a:t>
            </a:r>
          </a:p>
          <a:p>
            <a:r>
              <a:rPr lang="en-US" sz="4400" dirty="0" smtClean="0"/>
              <a:t>What else can you do?</a:t>
            </a:r>
          </a:p>
          <a:p>
            <a:r>
              <a:rPr lang="en-US" sz="4400" dirty="0" smtClean="0"/>
              <a:t>How does it link with what you are already doing?</a:t>
            </a:r>
          </a:p>
          <a:p>
            <a:r>
              <a:rPr lang="en-US" sz="4400" dirty="0" smtClean="0"/>
              <a:t>Which 7 Essential Life Skills can it be used to develop?</a:t>
            </a:r>
          </a:p>
        </p:txBody>
      </p:sp>
    </p:spTree>
    <p:extLst>
      <p:ext uri="{BB962C8B-B14F-4D97-AF65-F5344CB8AC3E}">
        <p14:creationId xmlns:p14="http://schemas.microsoft.com/office/powerpoint/2010/main" val="22172973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526</Words>
  <Application>Microsoft Macintosh PowerPoint</Application>
  <PresentationFormat>On-screen Show (4:3)</PresentationFormat>
  <Paragraphs>72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</vt:lpstr>
      <vt:lpstr>Have a Heart Body, Bones, and Beyond!</vt:lpstr>
      <vt:lpstr>7 Essential Life Skills Mind in the Making</vt:lpstr>
      <vt:lpstr>Draw a Heart Discussion</vt:lpstr>
      <vt:lpstr>Animal Organs</vt:lpstr>
      <vt:lpstr>PowerPoint Presentation</vt:lpstr>
      <vt:lpstr>PowerPoint Presentation</vt:lpstr>
      <vt:lpstr>PowerPoint Presentation</vt:lpstr>
      <vt:lpstr>My Body Book</vt:lpstr>
      <vt:lpstr>Digestion Time</vt:lpstr>
      <vt:lpstr>Listening to Your Heart</vt:lpstr>
      <vt:lpstr>Seeing and Feeling Your Heart Beat</vt:lpstr>
      <vt:lpstr>Your Heart is a Pump</vt:lpstr>
      <vt:lpstr>Digestion Time</vt:lpstr>
      <vt:lpstr>My Body – Head to Toe Book</vt:lpstr>
      <vt:lpstr>Body Bag</vt:lpstr>
      <vt:lpstr>Body Bag</vt:lpstr>
      <vt:lpstr>Body Puzzle Cube</vt:lpstr>
      <vt:lpstr>Body Puzzle Cube</vt:lpstr>
      <vt:lpstr>Digestion Time</vt:lpstr>
      <vt:lpstr>30-Day DOT and Survey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Boolean People Body Shape</dc:title>
  <dc:creator>DaNel Hogan</dc:creator>
  <cp:lastModifiedBy>DaNel Hogan</cp:lastModifiedBy>
  <cp:revision>114</cp:revision>
  <dcterms:modified xsi:type="dcterms:W3CDTF">2017-02-05T00:15:28Z</dcterms:modified>
</cp:coreProperties>
</file>