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6" r:id="rId2"/>
    <p:sldId id="312" r:id="rId3"/>
    <p:sldId id="315" r:id="rId4"/>
    <p:sldId id="316" r:id="rId5"/>
    <p:sldId id="317" r:id="rId6"/>
    <p:sldId id="318" r:id="rId7"/>
    <p:sldId id="314" r:id="rId8"/>
    <p:sldId id="319" r:id="rId9"/>
    <p:sldId id="337" r:id="rId10"/>
    <p:sldId id="320" r:id="rId11"/>
    <p:sldId id="321" r:id="rId12"/>
    <p:sldId id="334" r:id="rId13"/>
    <p:sldId id="327" r:id="rId14"/>
    <p:sldId id="325" r:id="rId15"/>
    <p:sldId id="324" r:id="rId16"/>
    <p:sldId id="322" r:id="rId17"/>
    <p:sldId id="323" r:id="rId18"/>
    <p:sldId id="328" r:id="rId19"/>
    <p:sldId id="329" r:id="rId20"/>
    <p:sldId id="335" r:id="rId21"/>
    <p:sldId id="336" r:id="rId22"/>
    <p:sldId id="330" r:id="rId23"/>
    <p:sldId id="331" r:id="rId24"/>
    <p:sldId id="332" r:id="rId25"/>
    <p:sldId id="333" r:id="rId26"/>
    <p:sldId id="301" r:id="rId27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475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33635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xmlns:p14="http://schemas.microsoft.com/office/powerpoint/2010/main"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entingscience.com/toy-block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lV5Cla-j_g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75399"/>
            <a:ext cx="7772400" cy="2041525"/>
          </a:xfrm>
        </p:spPr>
        <p:txBody>
          <a:bodyPr>
            <a:normAutofit/>
          </a:bodyPr>
          <a:lstStyle/>
          <a:p>
            <a:r>
              <a:rPr lang="en-US" dirty="0" smtClean="0"/>
              <a:t>Construct This!</a:t>
            </a:r>
            <a:br>
              <a:rPr lang="en-US" dirty="0" smtClean="0"/>
            </a:br>
            <a:r>
              <a:rPr lang="en-US" dirty="0" smtClean="0"/>
              <a:t>Blocks</a:t>
            </a:r>
            <a:r>
              <a:rPr lang="en-US" dirty="0" smtClean="0"/>
              <a:t>, Building, and Beyond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4" y="759125"/>
            <a:ext cx="8172452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7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Most from Toy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Engage young children by participating yourself.</a:t>
            </a:r>
          </a:p>
          <a:p>
            <a:r>
              <a:rPr lang="en-US" dirty="0" smtClean="0"/>
              <a:t>Stimulate pretend play with character toys and other accessories.</a:t>
            </a:r>
          </a:p>
          <a:p>
            <a:r>
              <a:rPr lang="en-US" dirty="0" smtClean="0"/>
              <a:t>Combine block play with story-time.</a:t>
            </a:r>
          </a:p>
          <a:p>
            <a:r>
              <a:rPr lang="en-US" dirty="0" smtClean="0"/>
              <a:t>Challenge kids with specific building </a:t>
            </a:r>
            <a:r>
              <a:rPr lang="en-US" dirty="0" err="1" smtClean="0"/>
              <a:t>taks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Encourage cooperative building projects.</a:t>
            </a:r>
          </a:p>
          <a:p>
            <a:r>
              <a:rPr lang="en-US" dirty="0" smtClean="0"/>
              <a:t>Remember that fantasy is a valuable aspect of play.</a:t>
            </a:r>
          </a:p>
          <a:p>
            <a:pPr marL="0" indent="0">
              <a:buNone/>
            </a:pPr>
            <a:r>
              <a:rPr lang="en-US" sz="1800" dirty="0" smtClean="0"/>
              <a:t>From article by Gwen Dewar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http://www.parentingscience.com/toy-</a:t>
            </a:r>
            <a:r>
              <a:rPr lang="en-US" sz="1800" dirty="0" smtClean="0">
                <a:hlinkClick r:id="rId2"/>
              </a:rPr>
              <a:t>blocks.html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03769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7"/>
            <a:ext cx="8229600" cy="1013122"/>
          </a:xfrm>
        </p:spPr>
        <p:txBody>
          <a:bodyPr/>
          <a:lstStyle/>
          <a:p>
            <a:r>
              <a:rPr lang="en-US" dirty="0" smtClean="0"/>
              <a:t>Purdue Block Party Video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7" y="1587262"/>
            <a:ext cx="8186946" cy="46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3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 Sticks </a:t>
            </a:r>
            <a:r>
              <a:rPr lang="en-US" smtClean="0"/>
              <a:t>and Cups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minutes to build structures using the supplies.</a:t>
            </a:r>
          </a:p>
          <a:p>
            <a:r>
              <a:rPr lang="en-US" dirty="0" smtClean="0"/>
              <a:t>Building Challenge 1: Build a structure that uses only two cups as the base.</a:t>
            </a:r>
          </a:p>
          <a:p>
            <a:r>
              <a:rPr lang="en-US" dirty="0" smtClean="0"/>
              <a:t>Building Challenge 2: Build a structure that uses only one block as the base.</a:t>
            </a:r>
          </a:p>
          <a:p>
            <a:r>
              <a:rPr lang="en-US" dirty="0" smtClean="0"/>
              <a:t>Building Challenge 3: Build a structure with something sticking out in an impressive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70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 state Engineering Design Proces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778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Criteria – what are the details of the solution we are looking for?</a:t>
            </a:r>
          </a:p>
          <a:p>
            <a:r>
              <a:rPr lang="en-US" dirty="0" smtClean="0"/>
              <a:t>Constraints – the limited materials, space, and time you have for design</a:t>
            </a:r>
          </a:p>
          <a:p>
            <a:r>
              <a:rPr lang="en-US" dirty="0" smtClean="0"/>
              <a:t>Iteration – looping through the engineering design process multiple times to improve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82745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Challenge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a structure with just two cups as the base.</a:t>
            </a:r>
          </a:p>
          <a:p>
            <a:r>
              <a:rPr lang="en-US" dirty="0" smtClean="0"/>
              <a:t>Build a structure with just one blocks as the base.</a:t>
            </a:r>
          </a:p>
          <a:p>
            <a:r>
              <a:rPr lang="en-US" dirty="0" smtClean="0"/>
              <a:t>Using any size base, build the tallest possible structure.</a:t>
            </a:r>
          </a:p>
          <a:p>
            <a:r>
              <a:rPr lang="en-US" dirty="0" smtClean="0"/>
              <a:t>Make something stick out in an impressive way!</a:t>
            </a:r>
          </a:p>
          <a:p>
            <a:r>
              <a:rPr lang="en-US" dirty="0" smtClean="0"/>
              <a:t>Use all the building materials supplied in your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5816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 Sticks, Cups, and Blocks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57" y="1204170"/>
            <a:ext cx="6016730" cy="60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7469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 Sticks, Cups, and Blocks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25365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1188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Something new you learned.</a:t>
            </a:r>
          </a:p>
          <a:p>
            <a:r>
              <a:rPr lang="en-US" sz="4400" dirty="0" smtClean="0"/>
              <a:t>How will you use it? </a:t>
            </a:r>
          </a:p>
          <a:p>
            <a:r>
              <a:rPr lang="en-US" sz="4400" dirty="0" smtClean="0"/>
              <a:t>When will you use it?</a:t>
            </a:r>
          </a:p>
          <a:p>
            <a:r>
              <a:rPr lang="en-US" sz="4400" dirty="0" smtClean="0"/>
              <a:t>What else can you do?</a:t>
            </a:r>
          </a:p>
          <a:p>
            <a:r>
              <a:rPr lang="en-US" sz="4400" dirty="0" smtClean="0"/>
              <a:t>How does it link with what you are already doing?</a:t>
            </a:r>
          </a:p>
          <a:p>
            <a:r>
              <a:rPr lang="en-US" sz="4400" dirty="0" smtClean="0"/>
              <a:t>Which 7 Essential Life Skills can it be used to develop?</a:t>
            </a:r>
          </a:p>
        </p:txBody>
      </p:sp>
    </p:spTree>
    <p:extLst>
      <p:ext uri="{BB962C8B-B14F-4D97-AF65-F5344CB8AC3E}">
        <p14:creationId xmlns:p14="http://schemas.microsoft.com/office/powerpoint/2010/main" val="3114453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 Stacking Teamwork Challenge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0871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1680080"/>
            <a:ext cx="4114799" cy="414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Essential Life Skills</a:t>
            </a:r>
            <a:br>
              <a:rPr lang="en-US" dirty="0" smtClean="0"/>
            </a:br>
            <a:r>
              <a:rPr lang="en-US" dirty="0" smtClean="0"/>
              <a:t>Mind in the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Focus &amp; Self Control</a:t>
            </a:r>
          </a:p>
          <a:p>
            <a:r>
              <a:rPr lang="en-US" sz="4000" dirty="0" smtClean="0"/>
              <a:t>Perspective Taking</a:t>
            </a:r>
          </a:p>
          <a:p>
            <a:r>
              <a:rPr lang="en-US" sz="4000" dirty="0" smtClean="0"/>
              <a:t>Communicating</a:t>
            </a:r>
          </a:p>
          <a:p>
            <a:r>
              <a:rPr lang="en-US" sz="4000" dirty="0" smtClean="0"/>
              <a:t>Making Connections</a:t>
            </a:r>
          </a:p>
          <a:p>
            <a:r>
              <a:rPr lang="en-US" sz="4000" dirty="0" smtClean="0"/>
              <a:t>Critical Thinking</a:t>
            </a:r>
          </a:p>
          <a:p>
            <a:r>
              <a:rPr lang="en-US" sz="4000" dirty="0" smtClean="0"/>
              <a:t>Taking on Challenges</a:t>
            </a:r>
          </a:p>
          <a:p>
            <a:r>
              <a:rPr lang="en-US" sz="4000" dirty="0" smtClean="0"/>
              <a:t>Self-Directed, Engaged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5393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 Stand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3066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Something new you learned.</a:t>
            </a:r>
          </a:p>
          <a:p>
            <a:r>
              <a:rPr lang="en-US" sz="4400" dirty="0" smtClean="0"/>
              <a:t>How will you use it? </a:t>
            </a:r>
          </a:p>
          <a:p>
            <a:r>
              <a:rPr lang="en-US" sz="4400" dirty="0" smtClean="0"/>
              <a:t>When will you use it?</a:t>
            </a:r>
          </a:p>
          <a:p>
            <a:r>
              <a:rPr lang="en-US" sz="4400" dirty="0" smtClean="0"/>
              <a:t>What else can you do?</a:t>
            </a:r>
          </a:p>
          <a:p>
            <a:r>
              <a:rPr lang="en-US" sz="4400" dirty="0" smtClean="0"/>
              <a:t>How does it link with what you are already doing?</a:t>
            </a:r>
          </a:p>
          <a:p>
            <a:r>
              <a:rPr lang="en-US" sz="4400" dirty="0" smtClean="0"/>
              <a:t>Which 7 Essential Life Skills can it be used to develop?</a:t>
            </a:r>
          </a:p>
        </p:txBody>
      </p:sp>
    </p:spTree>
    <p:extLst>
      <p:ext uri="{BB962C8B-B14F-4D97-AF65-F5344CB8AC3E}">
        <p14:creationId xmlns:p14="http://schemas.microsoft.com/office/powerpoint/2010/main" val="2057808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Velcro Craft Sticks</a:t>
            </a:r>
            <a:endParaRPr lang="en-US" dirty="0"/>
          </a:p>
        </p:txBody>
      </p:sp>
      <p:pic>
        <p:nvPicPr>
          <p:cNvPr id="4" name="Picture 3" descr="Velcro Craft Sti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1" y="1255709"/>
            <a:ext cx="7906987" cy="5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4004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Velcro Craft Stick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Alphabet and Number Challenge</a:t>
            </a:r>
          </a:p>
          <a:p>
            <a:pPr lvl="1"/>
            <a:r>
              <a:rPr lang="en-US" dirty="0" smtClean="0"/>
              <a:t>Can you make all the letters of the alphabet and the numbers 0-9?</a:t>
            </a:r>
          </a:p>
          <a:p>
            <a:r>
              <a:rPr lang="en-US" dirty="0" smtClean="0"/>
              <a:t>Geometric Shapes</a:t>
            </a:r>
          </a:p>
          <a:p>
            <a:pPr lvl="1"/>
            <a:r>
              <a:rPr lang="en-US" dirty="0" smtClean="0"/>
              <a:t>Can you match/make a triangle? Square? Rectangle? Pentagon? Hexagon?</a:t>
            </a:r>
          </a:p>
          <a:p>
            <a:r>
              <a:rPr lang="en-US" dirty="0" smtClean="0"/>
              <a:t>Miscellaneous</a:t>
            </a:r>
          </a:p>
          <a:p>
            <a:pPr lvl="1"/>
            <a:r>
              <a:rPr lang="en-US" dirty="0" smtClean="0"/>
              <a:t>Can you make a flower? Sun? house?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43742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Dowel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strongest shape?</a:t>
            </a:r>
          </a:p>
          <a:p>
            <a:r>
              <a:rPr lang="en-US" sz="4000" dirty="0" smtClean="0"/>
              <a:t>Design and build a superhero hideout!</a:t>
            </a:r>
          </a:p>
          <a:p>
            <a:r>
              <a:rPr lang="en-US" sz="4000" dirty="0" smtClean="0"/>
              <a:t>Build a house.</a:t>
            </a:r>
          </a:p>
          <a:p>
            <a:r>
              <a:rPr lang="en-US" sz="4000" dirty="0" smtClean="0"/>
              <a:t>Build a tower taller than you.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532429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Something new you learned.</a:t>
            </a:r>
          </a:p>
          <a:p>
            <a:r>
              <a:rPr lang="en-US" sz="4400" dirty="0" smtClean="0"/>
              <a:t>How will you use it? </a:t>
            </a:r>
          </a:p>
          <a:p>
            <a:r>
              <a:rPr lang="en-US" sz="4400" dirty="0" smtClean="0"/>
              <a:t>When will you use it?</a:t>
            </a:r>
          </a:p>
          <a:p>
            <a:r>
              <a:rPr lang="en-US" sz="4400" dirty="0" smtClean="0"/>
              <a:t>What else can you do?</a:t>
            </a:r>
          </a:p>
          <a:p>
            <a:r>
              <a:rPr lang="en-US" sz="4400" dirty="0" smtClean="0"/>
              <a:t>How does it link with what you are already doing?</a:t>
            </a:r>
          </a:p>
          <a:p>
            <a:r>
              <a:rPr lang="en-US" sz="4400" dirty="0" smtClean="0"/>
              <a:t>Which 7 Essential Life Skills can it be used to develop?</a:t>
            </a:r>
          </a:p>
        </p:txBody>
      </p:sp>
    </p:spTree>
    <p:extLst>
      <p:ext uri="{BB962C8B-B14F-4D97-AF65-F5344CB8AC3E}">
        <p14:creationId xmlns:p14="http://schemas.microsoft.com/office/powerpoint/2010/main" val="1418052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30-Day DOT and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30-Day DOT </a:t>
            </a:r>
            <a:r>
              <a:rPr lang="en-US" dirty="0" smtClean="0"/>
              <a:t>– Do One Thing – What is at least one thing you commit to trying in your classroom in the next 30 days?</a:t>
            </a:r>
          </a:p>
          <a:p>
            <a:r>
              <a:rPr lang="en-US" b="1" dirty="0" smtClean="0"/>
              <a:t>Survey</a:t>
            </a:r>
            <a:r>
              <a:rPr lang="en-US" dirty="0" smtClean="0"/>
              <a:t> – tell us how we did. What did you like? How could this workshop be improved?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Don’t forget the power of PLAYING in order to LEARN!</a:t>
            </a:r>
          </a:p>
          <a:p>
            <a:pPr marL="0" indent="0" algn="ctr">
              <a:buNone/>
            </a:pPr>
            <a:r>
              <a:rPr lang="en-US" sz="5400" b="1" dirty="0" smtClean="0"/>
              <a:t>Play to Learn, Learn to Play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43185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Puzzles</a:t>
            </a:r>
            <a:endParaRPr lang="en-US" dirty="0"/>
          </a:p>
        </p:txBody>
      </p:sp>
      <p:pic>
        <p:nvPicPr>
          <p:cNvPr id="4" name="Picture 3" descr="Block Puzz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082" y="1228183"/>
            <a:ext cx="4589525" cy="56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0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Block 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challenged with recreating a construction by consulting a model or blueprint.</a:t>
            </a:r>
          </a:p>
          <a:p>
            <a:r>
              <a:rPr lang="en-US" dirty="0" smtClean="0"/>
              <a:t>Children must:</a:t>
            </a:r>
          </a:p>
          <a:p>
            <a:pPr lvl="1"/>
            <a:r>
              <a:rPr lang="en-US" dirty="0" smtClean="0"/>
              <a:t>Analyze what they see</a:t>
            </a:r>
          </a:p>
          <a:p>
            <a:pPr lvl="1"/>
            <a:r>
              <a:rPr lang="en-US" dirty="0" smtClean="0"/>
              <a:t>Perceive the parts that make up the whole</a:t>
            </a:r>
          </a:p>
          <a:p>
            <a:pPr lvl="1"/>
            <a:r>
              <a:rPr lang="en-US" dirty="0" smtClean="0"/>
              <a:t>Figure out how the parts relate to each other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770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This!</a:t>
            </a:r>
            <a:endParaRPr lang="en-US" dirty="0"/>
          </a:p>
        </p:txBody>
      </p:sp>
      <p:pic>
        <p:nvPicPr>
          <p:cNvPr id="5" name="Picture 4" descr="Simple Mega Blok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136"/>
            <a:ext cx="9144000" cy="48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5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This!</a:t>
            </a:r>
            <a:endParaRPr lang="en-US" dirty="0"/>
          </a:p>
        </p:txBody>
      </p:sp>
      <p:pic>
        <p:nvPicPr>
          <p:cNvPr id="4" name="Picture 3" descr="Complex Mega Blok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91" y="1376459"/>
            <a:ext cx="7308721" cy="54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56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Something new you learned.</a:t>
            </a:r>
          </a:p>
          <a:p>
            <a:r>
              <a:rPr lang="en-US" sz="4400" dirty="0" smtClean="0"/>
              <a:t>How will you use it? </a:t>
            </a:r>
          </a:p>
          <a:p>
            <a:r>
              <a:rPr lang="en-US" sz="4400" dirty="0" smtClean="0"/>
              <a:t>When will you use it?</a:t>
            </a:r>
          </a:p>
          <a:p>
            <a:r>
              <a:rPr lang="en-US" sz="4400" dirty="0" smtClean="0"/>
              <a:t>What else can you do?</a:t>
            </a:r>
          </a:p>
          <a:p>
            <a:r>
              <a:rPr lang="en-US" sz="4400" dirty="0" smtClean="0"/>
              <a:t>How does it link with what you are already doing?</a:t>
            </a:r>
          </a:p>
          <a:p>
            <a:r>
              <a:rPr lang="en-US" sz="4400" dirty="0" smtClean="0"/>
              <a:t>Which 7 Essential Life Skills can it be used to develop?</a:t>
            </a:r>
          </a:p>
        </p:txBody>
      </p:sp>
    </p:spTree>
    <p:extLst>
      <p:ext uri="{BB962C8B-B14F-4D97-AF65-F5344CB8AC3E}">
        <p14:creationId xmlns:p14="http://schemas.microsoft.com/office/powerpoint/2010/main" val="2217297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151" y="1"/>
            <a:ext cx="638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3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1680080"/>
            <a:ext cx="4114799" cy="414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Essential Life Skills</a:t>
            </a:r>
            <a:br>
              <a:rPr lang="en-US" dirty="0" smtClean="0"/>
            </a:br>
            <a:r>
              <a:rPr lang="en-US" dirty="0" smtClean="0"/>
              <a:t>Mind in the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Focus &amp; Self Control</a:t>
            </a:r>
          </a:p>
          <a:p>
            <a:r>
              <a:rPr lang="en-US" sz="4000" dirty="0" smtClean="0"/>
              <a:t>Perspective Taking</a:t>
            </a:r>
          </a:p>
          <a:p>
            <a:r>
              <a:rPr lang="en-US" sz="4000" dirty="0" smtClean="0"/>
              <a:t>Communicating</a:t>
            </a:r>
          </a:p>
          <a:p>
            <a:r>
              <a:rPr lang="en-US" sz="4000" dirty="0" smtClean="0"/>
              <a:t>Making Connections</a:t>
            </a:r>
          </a:p>
          <a:p>
            <a:r>
              <a:rPr lang="en-US" sz="4000" dirty="0" smtClean="0"/>
              <a:t>Critical Thinking</a:t>
            </a:r>
          </a:p>
          <a:p>
            <a:r>
              <a:rPr lang="en-US" sz="4000" dirty="0" smtClean="0"/>
              <a:t>Taking on Challenges</a:t>
            </a:r>
          </a:p>
          <a:p>
            <a:r>
              <a:rPr lang="en-US" sz="4000" dirty="0" smtClean="0"/>
              <a:t>Self-Directed, Engaged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3201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700</Words>
  <Application>Microsoft Macintosh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</vt:lpstr>
      <vt:lpstr>Construct This! Blocks, Building, and Beyond!</vt:lpstr>
      <vt:lpstr>7 Essential Life Skills Mind in the Making</vt:lpstr>
      <vt:lpstr>Block Puzzles</vt:lpstr>
      <vt:lpstr>Structured Block Play</vt:lpstr>
      <vt:lpstr>Construct This!</vt:lpstr>
      <vt:lpstr>Construct This!</vt:lpstr>
      <vt:lpstr>Digestion Time</vt:lpstr>
      <vt:lpstr>PowerPoint Presentation</vt:lpstr>
      <vt:lpstr>7 Essential Life Skills Mind in the Making</vt:lpstr>
      <vt:lpstr>Getting the Most from Toy Blocks</vt:lpstr>
      <vt:lpstr>Purdue Block Party Video</vt:lpstr>
      <vt:lpstr>Craft Sticks and Cups</vt:lpstr>
      <vt:lpstr>PowerPoint Presentation</vt:lpstr>
      <vt:lpstr>Vocabulary</vt:lpstr>
      <vt:lpstr>Engineering Challenge Examples</vt:lpstr>
      <vt:lpstr>Craft Sticks, Cups, and Blocks</vt:lpstr>
      <vt:lpstr>Craft Sticks, Cups, and Blocks</vt:lpstr>
      <vt:lpstr>Digestion Time</vt:lpstr>
      <vt:lpstr>Cup Stacking Teamwork Challenge</vt:lpstr>
      <vt:lpstr>Bottle Stand Up</vt:lpstr>
      <vt:lpstr>Digestion Time</vt:lpstr>
      <vt:lpstr>Velcro Craft Sticks</vt:lpstr>
      <vt:lpstr>Velcro Craft Stick Ideas</vt:lpstr>
      <vt:lpstr>Newspaper Dowel Construction</vt:lpstr>
      <vt:lpstr>Digestion Time</vt:lpstr>
      <vt:lpstr>30-Day DOT and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People Body Shape</dc:title>
  <dc:creator>DaNel Hogan</dc:creator>
  <cp:lastModifiedBy>DaNel Hogan</cp:lastModifiedBy>
  <cp:revision>100</cp:revision>
  <dcterms:modified xsi:type="dcterms:W3CDTF">2016-10-08T18:55:52Z</dcterms:modified>
</cp:coreProperties>
</file>