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72" r:id="rId5"/>
    <p:sldId id="275" r:id="rId6"/>
    <p:sldId id="274" r:id="rId7"/>
    <p:sldId id="277" r:id="rId8"/>
    <p:sldId id="27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-1696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AEF7-AF4F-4F07-9A14-E909D9A81F31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871F-010A-4DAB-9686-ABF07056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Branching Out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54" y="365126"/>
            <a:ext cx="7886700" cy="1325563"/>
          </a:xfrm>
        </p:spPr>
        <p:txBody>
          <a:bodyPr/>
          <a:lstStyle/>
          <a:p>
            <a:r>
              <a:rPr lang="en-US" b="1" dirty="0" smtClean="0"/>
              <a:t>Branching Out Exercise: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54158"/>
            <a:ext cx="8572499" cy="4632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disciplines or fields of study are related to tree-rings?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Working with a partner, turn over your “branching out” cards so that you can read the “disciplines” or “fields of study”</a:t>
            </a:r>
          </a:p>
          <a:p>
            <a:pPr marL="514350" indent="-514350">
              <a:buAutoNum type="arabicPeriod"/>
            </a:pPr>
            <a:r>
              <a:rPr lang="en-US" dirty="0" smtClean="0"/>
              <a:t>Read each card, do you know what each field of study is? Ask if you don’t know!</a:t>
            </a:r>
          </a:p>
          <a:p>
            <a:pPr marL="514350" indent="-514350">
              <a:buAutoNum type="arabicPeriod"/>
            </a:pPr>
            <a:r>
              <a:rPr lang="en-US" dirty="0" smtClean="0"/>
              <a:t>Divide the set of cards in two separate stacks to show which fields of study are “related” or “unrelated” to tree-rings</a:t>
            </a:r>
          </a:p>
          <a:p>
            <a:pPr marL="514350" indent="-514350">
              <a:buAutoNum type="arabicPeriod"/>
            </a:pPr>
            <a:r>
              <a:rPr lang="en-US" dirty="0" smtClean="0"/>
              <a:t>Be ready to share why you felt that a field of study was “related” or “unrelated” to tree-rings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413" y="124232"/>
            <a:ext cx="1585801" cy="12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Disciplines </a:t>
            </a:r>
            <a:r>
              <a:rPr lang="en-US" b="1" dirty="0" smtClean="0"/>
              <a:t>related </a:t>
            </a:r>
            <a:r>
              <a:rPr lang="en-US" dirty="0" smtClean="0"/>
              <a:t>to tree-rings: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62" y="2142985"/>
            <a:ext cx="4498828" cy="41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Disciplines </a:t>
            </a:r>
            <a:r>
              <a:rPr lang="en-US" b="1" u="sng" dirty="0" smtClean="0"/>
              <a:t>un</a:t>
            </a:r>
            <a:r>
              <a:rPr lang="en-US" b="1" dirty="0" smtClean="0"/>
              <a:t>related </a:t>
            </a:r>
            <a:r>
              <a:rPr lang="en-US" dirty="0" smtClean="0"/>
              <a:t>to tree-rings: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3391" y="877362"/>
            <a:ext cx="56440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C00000"/>
                </a:solidFill>
              </a:rPr>
              <a:t>X</a:t>
            </a:r>
            <a:endParaRPr lang="en-US" sz="4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disciplines did you select as being related to tree-rings?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disciplines did you select as being </a:t>
            </a:r>
            <a:r>
              <a:rPr lang="en-US" dirty="0" smtClean="0"/>
              <a:t>unrelated </a:t>
            </a:r>
            <a:r>
              <a:rPr lang="en-US" dirty="0"/>
              <a:t>to tree-rings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6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Tree-Rings are related to every discipline – some are closely related while others are distantly related</a:t>
            </a:r>
          </a:p>
          <a:p>
            <a:r>
              <a:rPr lang="en-US" dirty="0" smtClean="0"/>
              <a:t>We like to say that all trees have a tale to tell and that tree-rings connect to everything, from Art History to Zoology</a:t>
            </a:r>
          </a:p>
          <a:p>
            <a:r>
              <a:rPr lang="en-US" dirty="0" smtClean="0"/>
              <a:t>The reason for this is that humans have a strong connection to trees especially through the used of tree based materials such as lumber, sap, gum, cellulose, and bark which are used in many ways:</a:t>
            </a:r>
          </a:p>
          <a:p>
            <a:r>
              <a:rPr lang="en-US" dirty="0" smtClean="0"/>
              <a:t>Paper, Furniture, Musical Instruments, Building, Transportation, Art, Tools, Recreation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5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07" y="365126"/>
            <a:ext cx="7886700" cy="1325563"/>
          </a:xfrm>
        </p:spPr>
        <p:txBody>
          <a:bodyPr/>
          <a:lstStyle/>
          <a:p>
            <a:r>
              <a:rPr lang="en-US" dirty="0" smtClean="0"/>
              <a:t>Dendrochronology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07" y="2097741"/>
            <a:ext cx="8406014" cy="38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Dendrochronology is Interdisciplinary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594" y="1850842"/>
            <a:ext cx="8114769" cy="3433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594" y="5150223"/>
            <a:ext cx="7342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isciplines highlighted above in yellow are included on set one for an activity with 20 cards.</a:t>
            </a:r>
          </a:p>
          <a:p>
            <a:r>
              <a:rPr lang="en-US" dirty="0" smtClean="0"/>
              <a:t>Disciplines that are not highlighted are included in set two for an activity with 12 cards.</a:t>
            </a:r>
          </a:p>
          <a:p>
            <a:r>
              <a:rPr lang="en-US" dirty="0" smtClean="0"/>
              <a:t>All are related in some way to Dendrochronology.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3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315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Branching Out Activity</vt:lpstr>
      <vt:lpstr>Branching Out Exercise:</vt:lpstr>
      <vt:lpstr>Disciplines related to tree-rings:</vt:lpstr>
      <vt:lpstr>Disciplines unrelated to tree-rings:</vt:lpstr>
      <vt:lpstr>Share Out</vt:lpstr>
      <vt:lpstr>Synthesis</vt:lpstr>
      <vt:lpstr>Dendrochronology Concepts</vt:lpstr>
      <vt:lpstr>Dendrochronology is Interdisciplinary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Branching Out Activity</dc:title>
  <dc:creator>Arin Haverland</dc:creator>
  <cp:lastModifiedBy>DaNel Hogan</cp:lastModifiedBy>
  <cp:revision>15</cp:revision>
  <cp:lastPrinted>2015-12-17T22:20:15Z</cp:lastPrinted>
  <dcterms:created xsi:type="dcterms:W3CDTF">2015-12-13T03:49:05Z</dcterms:created>
  <dcterms:modified xsi:type="dcterms:W3CDTF">2015-12-19T23:46:31Z</dcterms:modified>
</cp:coreProperties>
</file>