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715" autoAdjust="0"/>
  </p:normalViewPr>
  <p:slideViewPr>
    <p:cSldViewPr snapToGrid="0" showGuides="1">
      <p:cViewPr varScale="1">
        <p:scale>
          <a:sx n="61" d="100"/>
          <a:sy n="61" d="100"/>
        </p:scale>
        <p:origin x="9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6330F-ADFE-4B25-9EB1-0F8477F5DC58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96D26-8E52-4347-B761-5E713FC63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1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96D26-8E52-4347-B761-5E713FC630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1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8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2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2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8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7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7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0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9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CF45B-22F7-4DF6-A2C6-5E8EE2704E1A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9" t="7253" r="35731" b="6687"/>
          <a:stretch/>
        </p:blipFill>
        <p:spPr>
          <a:xfrm rot="5400000">
            <a:off x="3233371" y="-4318809"/>
            <a:ext cx="6069723" cy="132569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63" t="78084" r="23135" b="9521"/>
          <a:stretch/>
        </p:blipFill>
        <p:spPr>
          <a:xfrm rot="5400000">
            <a:off x="725213" y="5234158"/>
            <a:ext cx="1324303" cy="223870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06717" y="5833248"/>
            <a:ext cx="93804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Align the “</a:t>
            </a:r>
            <a:r>
              <a:rPr lang="en-US" sz="2000" b="1" dirty="0" smtClean="0"/>
              <a:t>bark</a:t>
            </a:r>
            <a:r>
              <a:rPr lang="en-US" sz="2000" dirty="0" smtClean="0"/>
              <a:t>” ends so that the </a:t>
            </a:r>
            <a:r>
              <a:rPr lang="en-US" sz="2000" b="1" dirty="0" smtClean="0"/>
              <a:t>“bark”</a:t>
            </a:r>
            <a:r>
              <a:rPr lang="en-US" sz="2000" dirty="0" smtClean="0"/>
              <a:t> is on the right hand side for all of your cores.</a:t>
            </a:r>
          </a:p>
          <a:p>
            <a:r>
              <a:rPr lang="en-US" sz="2000" dirty="0" smtClean="0"/>
              <a:t>2. Color or shade the narrowest rings on all 4 cores. </a:t>
            </a:r>
          </a:p>
          <a:p>
            <a:r>
              <a:rPr lang="en-US" sz="2000" dirty="0" smtClean="0"/>
              <a:t>3. </a:t>
            </a:r>
            <a:r>
              <a:rPr lang="en-US" sz="2000" dirty="0"/>
              <a:t>M</a:t>
            </a:r>
            <a:r>
              <a:rPr lang="en-US" sz="2000" dirty="0" smtClean="0"/>
              <a:t>atch the ring patterns to identify the trends recorded in these cores.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064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55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Arin Haverland</dc:creator>
  <cp:lastModifiedBy>Arin Haverland</cp:lastModifiedBy>
  <cp:revision>12</cp:revision>
  <cp:lastPrinted>2015-06-01T21:41:01Z</cp:lastPrinted>
  <dcterms:created xsi:type="dcterms:W3CDTF">2014-09-26T01:53:01Z</dcterms:created>
  <dcterms:modified xsi:type="dcterms:W3CDTF">2015-12-19T04:09:09Z</dcterms:modified>
</cp:coreProperties>
</file>