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7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8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4D18-0280-4D22-838B-BF76B640BFA1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C2FF5-0337-45F7-93D8-79FB5B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8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735" y="117586"/>
            <a:ext cx="9092597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What is Skeleton Plotting?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How does this type of analysis inform scientists?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14"/>
          <a:stretch/>
        </p:blipFill>
        <p:spPr>
          <a:xfrm>
            <a:off x="1997597" y="2733559"/>
            <a:ext cx="8411395" cy="1800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0140" y="1976547"/>
            <a:ext cx="7877558" cy="549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55919" y="2045021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Core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66735" y="3587114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Cross-Section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6194" y="4587701"/>
            <a:ext cx="6891676" cy="2200275"/>
            <a:chOff x="-42524" y="6067425"/>
            <a:chExt cx="6891676" cy="2200275"/>
          </a:xfrm>
        </p:grpSpPr>
        <p:sp>
          <p:nvSpPr>
            <p:cNvPr id="9" name="Rectangle 8"/>
            <p:cNvSpPr/>
            <p:nvPr/>
          </p:nvSpPr>
          <p:spPr>
            <a:xfrm>
              <a:off x="0" y="6381750"/>
              <a:ext cx="6849152" cy="18478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>
            <a:xfrm>
              <a:off x="3424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25337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510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33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67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95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4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00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5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577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662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8149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67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19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9122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576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29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81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34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18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33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861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138576" y="63055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29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4433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49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643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796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948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10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405776" y="637222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55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10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86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01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3201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72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53551" y="6381750"/>
              <a:ext cx="0" cy="1885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2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7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4322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098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0" y="7315200"/>
              <a:ext cx="6849152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-42524" y="608647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86226" y="6076950"/>
              <a:ext cx="581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19751" y="6067425"/>
              <a:ext cx="581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34226" y="6067425"/>
              <a:ext cx="581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58226" y="6076950"/>
              <a:ext cx="581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0" y="80581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0" y="78676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-9525" y="76866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-9525" y="750570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0" y="71342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0" y="69437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-9525" y="67627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-9525" y="65817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9008407" y="5181465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Graph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67090" y="2072637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Core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84487" y="3487558"/>
            <a:ext cx="7904842" cy="2787512"/>
            <a:chOff x="-42524" y="6067425"/>
            <a:chExt cx="6891676" cy="2200275"/>
          </a:xfrm>
        </p:grpSpPr>
        <p:sp>
          <p:nvSpPr>
            <p:cNvPr id="7" name="Rectangle 6"/>
            <p:cNvSpPr/>
            <p:nvPr/>
          </p:nvSpPr>
          <p:spPr>
            <a:xfrm>
              <a:off x="0" y="6381750"/>
              <a:ext cx="6849152" cy="18478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3424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5337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10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3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7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95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4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0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0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3577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662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149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67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19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9122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576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29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881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34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8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33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861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138576" y="63055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29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4433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9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43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96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948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10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405776" y="637222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55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710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01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201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72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53551" y="6381750"/>
              <a:ext cx="0" cy="1885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2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7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322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98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0" y="7315200"/>
              <a:ext cx="6849152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42524" y="6086475"/>
              <a:ext cx="304800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86226" y="6076950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19751" y="6067425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34226" y="6067425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958226" y="6076950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0" y="80581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0" y="78676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-9525" y="76866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-9525" y="750570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0" y="71342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0" y="69437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-9525" y="67627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-9525" y="65817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509287" y="2683665"/>
            <a:ext cx="9134796" cy="649261"/>
            <a:chOff x="157924" y="2654575"/>
            <a:chExt cx="9301793" cy="64926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7924" y="2654575"/>
              <a:ext cx="9301793" cy="649261"/>
            </a:xfrm>
            <a:prstGeom prst="rect">
              <a:avLst/>
            </a:prstGeom>
          </p:spPr>
        </p:pic>
        <p:sp>
          <p:nvSpPr>
            <p:cNvPr id="66" name="Oval 65"/>
            <p:cNvSpPr/>
            <p:nvPr/>
          </p:nvSpPr>
          <p:spPr>
            <a:xfrm>
              <a:off x="3060644" y="2865068"/>
              <a:ext cx="174805" cy="1758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044831" y="2891738"/>
              <a:ext cx="174805" cy="1758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itle 1"/>
          <p:cNvSpPr txBox="1">
            <a:spLocks/>
          </p:cNvSpPr>
          <p:nvPr/>
        </p:nvSpPr>
        <p:spPr>
          <a:xfrm>
            <a:off x="1611918" y="209404"/>
            <a:ext cx="886648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Simplified Skeleton Plotting Exercise:</a:t>
            </a:r>
          </a:p>
          <a:p>
            <a:r>
              <a:rPr lang="en-US" sz="2400" dirty="0"/>
              <a:t>1. Label your rings, beginning at year 1</a:t>
            </a:r>
          </a:p>
          <a:p>
            <a:r>
              <a:rPr lang="en-US" sz="2400" dirty="0"/>
              <a:t>2. Identify the narrowest </a:t>
            </a:r>
            <a:r>
              <a:rPr lang="en-US" sz="2400" b="1" dirty="0"/>
              <a:t>rings </a:t>
            </a:r>
          </a:p>
          <a:p>
            <a:r>
              <a:rPr lang="en-US" sz="2400" dirty="0"/>
              <a:t>3. Draw long lines to indicate the narrowest rings = chronology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048523" y="2073226"/>
            <a:ext cx="62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 </a:t>
            </a:r>
          </a:p>
          <a:p>
            <a:pPr algn="ctr"/>
            <a:r>
              <a:rPr lang="en-US" dirty="0"/>
              <a:t>10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979134" y="2053612"/>
            <a:ext cx="62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 </a:t>
            </a:r>
          </a:p>
          <a:p>
            <a:pPr algn="ctr"/>
            <a:r>
              <a:rPr lang="en-US" dirty="0"/>
              <a:t>2</a:t>
            </a:r>
            <a:r>
              <a:rPr lang="en-US" dirty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66601" y="3511693"/>
            <a:ext cx="99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463487" y="4907001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Average 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458722" y="5645193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Wide 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41041" y="4228404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Narrow 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859711" y="4609804"/>
            <a:ext cx="604599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483891" y="1261749"/>
            <a:ext cx="174805" cy="1999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738313" y="2920827"/>
            <a:ext cx="175600" cy="2212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834151" y="6021661"/>
            <a:ext cx="604599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8573120" y="2864541"/>
            <a:ext cx="260638" cy="287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761391" y="6196535"/>
            <a:ext cx="1724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1 2 3 4 5</a:t>
            </a:r>
            <a:endParaRPr lang="en-US" dirty="0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3045470" y="4172312"/>
            <a:ext cx="19730" cy="205671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067578" y="5768251"/>
            <a:ext cx="2805" cy="45855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876179" y="6235848"/>
            <a:ext cx="99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67090" y="2072637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Core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84487" y="3487558"/>
            <a:ext cx="7904842" cy="2787512"/>
            <a:chOff x="-42524" y="6067425"/>
            <a:chExt cx="6891676" cy="2200275"/>
          </a:xfrm>
        </p:grpSpPr>
        <p:sp>
          <p:nvSpPr>
            <p:cNvPr id="7" name="Rectangle 6"/>
            <p:cNvSpPr/>
            <p:nvPr/>
          </p:nvSpPr>
          <p:spPr>
            <a:xfrm>
              <a:off x="0" y="6381750"/>
              <a:ext cx="6849152" cy="18478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3424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5337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10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3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7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957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4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00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0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3577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662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149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67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19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91226" y="639127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576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29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881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34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8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337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861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138576" y="6373218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29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4433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91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43776" y="638175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96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9485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100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405776" y="6372225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5581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710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2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0153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20176" y="63627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7257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53551" y="6381750"/>
              <a:ext cx="0" cy="1885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289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76576" y="638175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3226" y="6400800"/>
              <a:ext cx="0" cy="1847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9876" y="6400800"/>
              <a:ext cx="0" cy="18478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0" y="7315200"/>
              <a:ext cx="6849152" cy="95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42524" y="6086475"/>
              <a:ext cx="304800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86226" y="6076950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19751" y="6067425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34226" y="6067425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958226" y="6076950"/>
              <a:ext cx="581026" cy="29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0" y="80581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0" y="78676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-9525" y="76866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-9525" y="750570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0" y="71342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0" y="694372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-9525" y="6762750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-9525" y="6581775"/>
              <a:ext cx="6849152" cy="9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509287" y="2683665"/>
            <a:ext cx="9134796" cy="649261"/>
            <a:chOff x="157924" y="2654575"/>
            <a:chExt cx="9301793" cy="64926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7924" y="2654575"/>
              <a:ext cx="9301793" cy="649261"/>
            </a:xfrm>
            <a:prstGeom prst="rect">
              <a:avLst/>
            </a:prstGeom>
          </p:spPr>
        </p:pic>
        <p:sp>
          <p:nvSpPr>
            <p:cNvPr id="66" name="Oval 65"/>
            <p:cNvSpPr/>
            <p:nvPr/>
          </p:nvSpPr>
          <p:spPr>
            <a:xfrm>
              <a:off x="3060644" y="2865068"/>
              <a:ext cx="174805" cy="1758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044831" y="2891738"/>
              <a:ext cx="174805" cy="1758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itle 1"/>
          <p:cNvSpPr txBox="1">
            <a:spLocks/>
          </p:cNvSpPr>
          <p:nvPr/>
        </p:nvSpPr>
        <p:spPr>
          <a:xfrm>
            <a:off x="1611918" y="209404"/>
            <a:ext cx="886648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Simplified Skeleton Plotting Exercise:</a:t>
            </a:r>
          </a:p>
          <a:p>
            <a:r>
              <a:rPr lang="en-US" sz="2400" dirty="0"/>
              <a:t>1. Label your rings, beginning at year 1</a:t>
            </a:r>
          </a:p>
          <a:p>
            <a:r>
              <a:rPr lang="en-US" sz="2400" dirty="0"/>
              <a:t>2. Identify the narrowest </a:t>
            </a:r>
            <a:r>
              <a:rPr lang="en-US" sz="2400" b="1" dirty="0"/>
              <a:t>rings </a:t>
            </a:r>
          </a:p>
          <a:p>
            <a:r>
              <a:rPr lang="en-US" sz="2400" dirty="0"/>
              <a:t>3. Draw long lines to indicate the narrowest rings = chronology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048523" y="2073226"/>
            <a:ext cx="62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 </a:t>
            </a:r>
          </a:p>
          <a:p>
            <a:pPr algn="ctr"/>
            <a:r>
              <a:rPr lang="en-US" dirty="0"/>
              <a:t>10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979134" y="2053612"/>
            <a:ext cx="62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 </a:t>
            </a:r>
          </a:p>
          <a:p>
            <a:pPr algn="ctr"/>
            <a:r>
              <a:rPr lang="en-US" dirty="0"/>
              <a:t>2</a:t>
            </a:r>
            <a:r>
              <a:rPr lang="en-US" dirty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66601" y="3511693"/>
            <a:ext cx="99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463487" y="4907001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Average 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458722" y="5645193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Wide 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441041" y="4228404"/>
            <a:ext cx="99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Narrow 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859711" y="4609804"/>
            <a:ext cx="604599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483891" y="1261749"/>
            <a:ext cx="174805" cy="1999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738313" y="2920827"/>
            <a:ext cx="175600" cy="2212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834151" y="6021661"/>
            <a:ext cx="604599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8573120" y="2864541"/>
            <a:ext cx="260638" cy="287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761391" y="6196535"/>
            <a:ext cx="1724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1 2 3 4 5</a:t>
            </a:r>
            <a:endParaRPr lang="en-US" dirty="0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3045470" y="4172312"/>
            <a:ext cx="19730" cy="205671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067578" y="5768251"/>
            <a:ext cx="2805" cy="45855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211686" y="2917153"/>
            <a:ext cx="175600" cy="2212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421238" y="2942317"/>
            <a:ext cx="197210" cy="2059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762524" y="2894158"/>
            <a:ext cx="197210" cy="2059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5654497" y="4609804"/>
            <a:ext cx="14642" cy="16049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492567" y="4481624"/>
            <a:ext cx="18176" cy="177120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7514865" y="2903681"/>
            <a:ext cx="197210" cy="2059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972208" y="2932254"/>
            <a:ext cx="197210" cy="2059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6392689" y="4619324"/>
            <a:ext cx="14642" cy="16049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6549852" y="4619326"/>
            <a:ext cx="14642" cy="16049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76179" y="6235848"/>
            <a:ext cx="99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7235662" y="4619325"/>
            <a:ext cx="14642" cy="160493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7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What is Skeleton Plotting? How does this type of analysis inform scientists?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Skeleton Plotting? How does this type of analysis inform scientists?</dc:title>
  <dc:creator>Arin Haverland</dc:creator>
  <cp:lastModifiedBy>Arin Haverland</cp:lastModifiedBy>
  <cp:revision>1</cp:revision>
  <dcterms:created xsi:type="dcterms:W3CDTF">2015-12-19T04:59:03Z</dcterms:created>
  <dcterms:modified xsi:type="dcterms:W3CDTF">2015-12-19T04:59:16Z</dcterms:modified>
</cp:coreProperties>
</file>