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7" d="100"/>
          <a:sy n="67" d="100"/>
        </p:scale>
        <p:origin x="7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4D18-0280-4D22-838B-BF76B640BFA1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2FF5-0337-45F7-93D8-79FB5B28B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11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4D18-0280-4D22-838B-BF76B640BFA1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2FF5-0337-45F7-93D8-79FB5B28B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67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4D18-0280-4D22-838B-BF76B640BFA1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2FF5-0337-45F7-93D8-79FB5B28B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7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4D18-0280-4D22-838B-BF76B640BFA1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2FF5-0337-45F7-93D8-79FB5B28B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92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4D18-0280-4D22-838B-BF76B640BFA1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2FF5-0337-45F7-93D8-79FB5B28B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31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4D18-0280-4D22-838B-BF76B640BFA1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2FF5-0337-45F7-93D8-79FB5B28B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57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4D18-0280-4D22-838B-BF76B640BFA1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2FF5-0337-45F7-93D8-79FB5B28B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7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4D18-0280-4D22-838B-BF76B640BFA1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2FF5-0337-45F7-93D8-79FB5B28B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4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4D18-0280-4D22-838B-BF76B640BFA1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2FF5-0337-45F7-93D8-79FB5B28B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29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4D18-0280-4D22-838B-BF76B640BFA1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2FF5-0337-45F7-93D8-79FB5B28B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80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4D18-0280-4D22-838B-BF76B640BFA1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2FF5-0337-45F7-93D8-79FB5B28B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45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04D18-0280-4D22-838B-BF76B640BFA1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C2FF5-0337-45F7-93D8-79FB5B28B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88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1735" y="117586"/>
            <a:ext cx="9092597" cy="13255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 smtClean="0"/>
              <a:t>What is Skeleton Plotting?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/>
              <a:t>How does this type of analysis inform scientists?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914"/>
          <a:stretch/>
        </p:blipFill>
        <p:spPr>
          <a:xfrm>
            <a:off x="1997597" y="2733559"/>
            <a:ext cx="8411395" cy="18006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10140" y="1976547"/>
            <a:ext cx="7877558" cy="5498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55919" y="2045021"/>
            <a:ext cx="1276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Core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166735" y="3587114"/>
            <a:ext cx="1666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Cross-Section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736194" y="4587701"/>
            <a:ext cx="6891676" cy="2200275"/>
            <a:chOff x="-42524" y="6067425"/>
            <a:chExt cx="6891676" cy="2200275"/>
          </a:xfrm>
        </p:grpSpPr>
        <p:sp>
          <p:nvSpPr>
            <p:cNvPr id="9" name="Rectangle 8"/>
            <p:cNvSpPr/>
            <p:nvPr/>
          </p:nvSpPr>
          <p:spPr>
            <a:xfrm>
              <a:off x="0" y="6381750"/>
              <a:ext cx="6849152" cy="18478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>
              <a:stCxn id="9" idx="0"/>
              <a:endCxn id="9" idx="2"/>
            </p:cNvCxnSpPr>
            <p:nvPr/>
          </p:nvCxnSpPr>
          <p:spPr>
            <a:xfrm>
              <a:off x="34245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253376" y="6391275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813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5101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3389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167776" y="6400800"/>
              <a:ext cx="0" cy="184785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595776" y="6400800"/>
              <a:ext cx="0" cy="184785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7481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900576" y="64008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0529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2053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357776" y="64008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662576" y="63627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814976" y="64008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9673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119776" y="6381750"/>
              <a:ext cx="0" cy="184785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291226" y="6391275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35769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37293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8817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0341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1865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8337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986176" y="64008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138576" y="63055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2909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443376" y="64008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44913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4643776" y="6381750"/>
              <a:ext cx="0" cy="184785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47961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948576" y="63627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51009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5405776" y="6372225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5581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7105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58629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60153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6320176" y="63627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6472576" y="64008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6653551" y="6381750"/>
              <a:ext cx="0" cy="18859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5289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3765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243226" y="64008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09876" y="6400800"/>
              <a:ext cx="0" cy="184785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V="1">
              <a:off x="0" y="7315200"/>
              <a:ext cx="6849152" cy="952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-42524" y="6086475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  <a:endParaRPr 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386226" y="6076950"/>
              <a:ext cx="581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</a:t>
              </a:r>
              <a:endParaRPr lang="en-US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919751" y="6067425"/>
              <a:ext cx="581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</a:t>
              </a:r>
              <a:r>
                <a:rPr lang="en-US" dirty="0"/>
                <a:t>0</a:t>
              </a:r>
              <a:endParaRPr lang="en-US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434226" y="6067425"/>
              <a:ext cx="581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30</a:t>
              </a:r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958226" y="6076950"/>
              <a:ext cx="581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40</a:t>
              </a:r>
              <a:endParaRPr lang="en-US" dirty="0"/>
            </a:p>
          </p:txBody>
        </p:sp>
        <p:cxnSp>
          <p:nvCxnSpPr>
            <p:cNvPr id="60" name="Straight Connector 59"/>
            <p:cNvCxnSpPr/>
            <p:nvPr/>
          </p:nvCxnSpPr>
          <p:spPr>
            <a:xfrm flipV="1">
              <a:off x="0" y="8058150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V="1">
              <a:off x="0" y="7867650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V="1">
              <a:off x="-9525" y="7686675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-9525" y="7505700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V="1">
              <a:off x="0" y="7134225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0" y="6943725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V="1">
              <a:off x="-9525" y="6762750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-9525" y="6581775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TextBox 67"/>
          <p:cNvSpPr txBox="1"/>
          <p:nvPr/>
        </p:nvSpPr>
        <p:spPr>
          <a:xfrm>
            <a:off x="9008407" y="5181465"/>
            <a:ext cx="1666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Graph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62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267090" y="2072637"/>
            <a:ext cx="1276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Core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584487" y="3487558"/>
            <a:ext cx="7904842" cy="2787512"/>
            <a:chOff x="-42524" y="6067425"/>
            <a:chExt cx="6891676" cy="2200275"/>
          </a:xfrm>
        </p:grpSpPr>
        <p:sp>
          <p:nvSpPr>
            <p:cNvPr id="7" name="Rectangle 6"/>
            <p:cNvSpPr/>
            <p:nvPr/>
          </p:nvSpPr>
          <p:spPr>
            <a:xfrm>
              <a:off x="0" y="6381750"/>
              <a:ext cx="6849152" cy="18478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stCxn id="7" idx="0"/>
              <a:endCxn id="7" idx="2"/>
            </p:cNvCxnSpPr>
            <p:nvPr/>
          </p:nvCxnSpPr>
          <p:spPr>
            <a:xfrm>
              <a:off x="34245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253376" y="6391275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813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5101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3389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167776" y="6400800"/>
              <a:ext cx="0" cy="184785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595776" y="6400800"/>
              <a:ext cx="0" cy="184785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7481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900576" y="64008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0529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2053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357776" y="64008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662576" y="63627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814976" y="64008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9673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119776" y="6381750"/>
              <a:ext cx="0" cy="184785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291226" y="6391275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5769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7293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38817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0341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1865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8337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986176" y="64008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138576" y="63055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2909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443376" y="64008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44913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4643776" y="6381750"/>
              <a:ext cx="0" cy="184785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47961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4948576" y="63627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51009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5405776" y="6372225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55581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57105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8629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60153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6320176" y="63627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6472576" y="64008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6653551" y="6381750"/>
              <a:ext cx="0" cy="18859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5289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765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243226" y="64008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09876" y="6400800"/>
              <a:ext cx="0" cy="184785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0" y="7315200"/>
              <a:ext cx="6849152" cy="952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-42524" y="6086475"/>
              <a:ext cx="304800" cy="291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386226" y="6076950"/>
              <a:ext cx="581026" cy="291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</a:t>
              </a:r>
              <a:endParaRPr 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919751" y="6067425"/>
              <a:ext cx="581026" cy="291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</a:t>
              </a:r>
              <a:r>
                <a:rPr lang="en-US" dirty="0"/>
                <a:t>0</a:t>
              </a:r>
              <a:endParaRPr 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434226" y="6067425"/>
              <a:ext cx="581026" cy="291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30</a:t>
              </a:r>
              <a:endParaRPr lang="en-US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958226" y="6076950"/>
              <a:ext cx="581026" cy="291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40</a:t>
              </a:r>
              <a:endParaRPr lang="en-US" dirty="0"/>
            </a:p>
          </p:txBody>
        </p:sp>
        <p:cxnSp>
          <p:nvCxnSpPr>
            <p:cNvPr id="58" name="Straight Connector 57"/>
            <p:cNvCxnSpPr/>
            <p:nvPr/>
          </p:nvCxnSpPr>
          <p:spPr>
            <a:xfrm flipV="1">
              <a:off x="0" y="8058150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V="1">
              <a:off x="0" y="7867650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-9525" y="7686675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V="1">
              <a:off x="-9525" y="7505700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V="1">
              <a:off x="0" y="7134225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0" y="6943725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V="1">
              <a:off x="-9525" y="6762750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-9525" y="6581775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1509287" y="2683665"/>
            <a:ext cx="9134796" cy="649261"/>
            <a:chOff x="157924" y="2654575"/>
            <a:chExt cx="9301793" cy="64926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57924" y="2654575"/>
              <a:ext cx="9301793" cy="649261"/>
            </a:xfrm>
            <a:prstGeom prst="rect">
              <a:avLst/>
            </a:prstGeom>
          </p:spPr>
        </p:pic>
        <p:sp>
          <p:nvSpPr>
            <p:cNvPr id="66" name="Oval 65"/>
            <p:cNvSpPr/>
            <p:nvPr/>
          </p:nvSpPr>
          <p:spPr>
            <a:xfrm>
              <a:off x="3060644" y="2865068"/>
              <a:ext cx="174805" cy="17588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6044831" y="2891738"/>
              <a:ext cx="174805" cy="17588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Title 1"/>
          <p:cNvSpPr txBox="1">
            <a:spLocks/>
          </p:cNvSpPr>
          <p:nvPr/>
        </p:nvSpPr>
        <p:spPr>
          <a:xfrm>
            <a:off x="1611918" y="209404"/>
            <a:ext cx="8866485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Simplified Skeleton Plotting Exercise:</a:t>
            </a:r>
          </a:p>
          <a:p>
            <a:r>
              <a:rPr lang="en-US" sz="2400" dirty="0"/>
              <a:t>1. Label your rings, beginning at year 1</a:t>
            </a:r>
          </a:p>
          <a:p>
            <a:r>
              <a:rPr lang="en-US" sz="2400" dirty="0"/>
              <a:t>2. Identify the narrowest </a:t>
            </a:r>
            <a:r>
              <a:rPr lang="en-US" sz="2400" b="1" dirty="0"/>
              <a:t>rings </a:t>
            </a:r>
          </a:p>
          <a:p>
            <a:r>
              <a:rPr lang="en-US" sz="2400" dirty="0"/>
              <a:t>3. Draw long lines to indicate the narrowest rings = chronology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4048523" y="2073226"/>
            <a:ext cx="622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Year </a:t>
            </a:r>
          </a:p>
          <a:p>
            <a:pPr algn="ctr"/>
            <a:r>
              <a:rPr lang="en-US" dirty="0"/>
              <a:t>10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6979134" y="2053612"/>
            <a:ext cx="622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Year </a:t>
            </a:r>
          </a:p>
          <a:p>
            <a:pPr algn="ctr"/>
            <a:r>
              <a:rPr lang="en-US" dirty="0"/>
              <a:t>2</a:t>
            </a:r>
            <a:r>
              <a:rPr lang="en-US" dirty="0"/>
              <a:t>0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1466601" y="3511693"/>
            <a:ext cx="997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Years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</a:p>
          <a:p>
            <a:pPr algn="ctr"/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1463487" y="4907001"/>
            <a:ext cx="997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Average 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1458722" y="5645193"/>
            <a:ext cx="997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Wide 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1441041" y="4228404"/>
            <a:ext cx="997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Narrow </a:t>
            </a:r>
            <a:endParaRPr lang="en-US" dirty="0"/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1859711" y="4609804"/>
            <a:ext cx="604599" cy="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5483891" y="1261749"/>
            <a:ext cx="174805" cy="19996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1738313" y="2920827"/>
            <a:ext cx="175600" cy="22122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1834151" y="6021661"/>
            <a:ext cx="604599" cy="0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/>
          <p:nvPr/>
        </p:nvSpPr>
        <p:spPr>
          <a:xfrm>
            <a:off x="8573120" y="2864541"/>
            <a:ext cx="260638" cy="287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2761391" y="6196535"/>
            <a:ext cx="1724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1 2 3 4 5</a:t>
            </a:r>
            <a:endParaRPr lang="en-US" dirty="0"/>
          </a:p>
        </p:txBody>
      </p:sp>
      <p:cxnSp>
        <p:nvCxnSpPr>
          <p:cNvPr id="82" name="Straight Connector 81"/>
          <p:cNvCxnSpPr/>
          <p:nvPr/>
        </p:nvCxnSpPr>
        <p:spPr>
          <a:xfrm flipH="1">
            <a:off x="3045470" y="4172312"/>
            <a:ext cx="19730" cy="2056711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7067578" y="5768251"/>
            <a:ext cx="2805" cy="458551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876179" y="6235848"/>
            <a:ext cx="997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Years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8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267090" y="2072637"/>
            <a:ext cx="1276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Core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584487" y="3487558"/>
            <a:ext cx="7904842" cy="2787512"/>
            <a:chOff x="-42524" y="6067425"/>
            <a:chExt cx="6891676" cy="2200275"/>
          </a:xfrm>
        </p:grpSpPr>
        <p:sp>
          <p:nvSpPr>
            <p:cNvPr id="7" name="Rectangle 6"/>
            <p:cNvSpPr/>
            <p:nvPr/>
          </p:nvSpPr>
          <p:spPr>
            <a:xfrm>
              <a:off x="0" y="6381750"/>
              <a:ext cx="6849152" cy="18478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stCxn id="7" idx="0"/>
              <a:endCxn id="7" idx="2"/>
            </p:cNvCxnSpPr>
            <p:nvPr/>
          </p:nvCxnSpPr>
          <p:spPr>
            <a:xfrm>
              <a:off x="34245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253376" y="6391275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813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5101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3389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167776" y="6400800"/>
              <a:ext cx="0" cy="184785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595776" y="6400800"/>
              <a:ext cx="0" cy="184785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7481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900576" y="64008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0529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2053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357776" y="64008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662576" y="63627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814976" y="64008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9673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119776" y="6381750"/>
              <a:ext cx="0" cy="184785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291226" y="6391275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5769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7293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38817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0341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1865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8337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986176" y="64008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138576" y="6373218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2909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443376" y="64008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44913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4643776" y="6381750"/>
              <a:ext cx="0" cy="184785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47961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4948576" y="63627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51009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5405776" y="6372225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55581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57105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8629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60153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6320176" y="63627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6472576" y="64008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6653551" y="6381750"/>
              <a:ext cx="0" cy="18859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5289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76576" y="638175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243226" y="6400800"/>
              <a:ext cx="0" cy="18478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09876" y="6400800"/>
              <a:ext cx="0" cy="184785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0" y="7315200"/>
              <a:ext cx="6849152" cy="952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-42524" y="6086475"/>
              <a:ext cx="304800" cy="291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386226" y="6076950"/>
              <a:ext cx="581026" cy="291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</a:t>
              </a:r>
              <a:endParaRPr 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919751" y="6067425"/>
              <a:ext cx="581026" cy="291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</a:t>
              </a:r>
              <a:r>
                <a:rPr lang="en-US" dirty="0"/>
                <a:t>0</a:t>
              </a:r>
              <a:endParaRPr 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434226" y="6067425"/>
              <a:ext cx="581026" cy="291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30</a:t>
              </a:r>
              <a:endParaRPr lang="en-US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958226" y="6076950"/>
              <a:ext cx="581026" cy="291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40</a:t>
              </a:r>
              <a:endParaRPr lang="en-US" dirty="0"/>
            </a:p>
          </p:txBody>
        </p:sp>
        <p:cxnSp>
          <p:nvCxnSpPr>
            <p:cNvPr id="58" name="Straight Connector 57"/>
            <p:cNvCxnSpPr/>
            <p:nvPr/>
          </p:nvCxnSpPr>
          <p:spPr>
            <a:xfrm flipV="1">
              <a:off x="0" y="8058150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V="1">
              <a:off x="0" y="7867650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-9525" y="7686675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V="1">
              <a:off x="-9525" y="7505700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V="1">
              <a:off x="0" y="7134225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0" y="6943725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V="1">
              <a:off x="-9525" y="6762750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-9525" y="6581775"/>
              <a:ext cx="6849152" cy="9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1509287" y="2683665"/>
            <a:ext cx="9134796" cy="649261"/>
            <a:chOff x="157924" y="2654575"/>
            <a:chExt cx="9301793" cy="64926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57924" y="2654575"/>
              <a:ext cx="9301793" cy="649261"/>
            </a:xfrm>
            <a:prstGeom prst="rect">
              <a:avLst/>
            </a:prstGeom>
          </p:spPr>
        </p:pic>
        <p:sp>
          <p:nvSpPr>
            <p:cNvPr id="66" name="Oval 65"/>
            <p:cNvSpPr/>
            <p:nvPr/>
          </p:nvSpPr>
          <p:spPr>
            <a:xfrm>
              <a:off x="3060644" y="2865068"/>
              <a:ext cx="174805" cy="17588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6044831" y="2891738"/>
              <a:ext cx="174805" cy="17588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Title 1"/>
          <p:cNvSpPr txBox="1">
            <a:spLocks/>
          </p:cNvSpPr>
          <p:nvPr/>
        </p:nvSpPr>
        <p:spPr>
          <a:xfrm>
            <a:off x="1611918" y="209404"/>
            <a:ext cx="8866485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Simplified Skeleton Plotting Exercise:</a:t>
            </a:r>
          </a:p>
          <a:p>
            <a:r>
              <a:rPr lang="en-US" sz="2400" dirty="0"/>
              <a:t>1. Label your rings, beginning at year 1</a:t>
            </a:r>
          </a:p>
          <a:p>
            <a:r>
              <a:rPr lang="en-US" sz="2400" dirty="0"/>
              <a:t>2. Identify the narrowest </a:t>
            </a:r>
            <a:r>
              <a:rPr lang="en-US" sz="2400" b="1" dirty="0"/>
              <a:t>rings </a:t>
            </a:r>
          </a:p>
          <a:p>
            <a:r>
              <a:rPr lang="en-US" sz="2400" dirty="0"/>
              <a:t>3. Draw long lines to indicate the narrowest rings = chronology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4048523" y="2073226"/>
            <a:ext cx="622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Year </a:t>
            </a:r>
          </a:p>
          <a:p>
            <a:pPr algn="ctr"/>
            <a:r>
              <a:rPr lang="en-US" dirty="0"/>
              <a:t>10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6979134" y="2053612"/>
            <a:ext cx="622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Year </a:t>
            </a:r>
          </a:p>
          <a:p>
            <a:pPr algn="ctr"/>
            <a:r>
              <a:rPr lang="en-US" dirty="0"/>
              <a:t>2</a:t>
            </a:r>
            <a:r>
              <a:rPr lang="en-US" dirty="0"/>
              <a:t>0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1466601" y="3511693"/>
            <a:ext cx="997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Years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</a:p>
          <a:p>
            <a:pPr algn="ctr"/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1463487" y="4907001"/>
            <a:ext cx="997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Average 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1458722" y="5645193"/>
            <a:ext cx="997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Wide 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1441041" y="4228404"/>
            <a:ext cx="997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Narrow </a:t>
            </a:r>
            <a:endParaRPr lang="en-US" dirty="0"/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1859711" y="4609804"/>
            <a:ext cx="604599" cy="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5483891" y="1261749"/>
            <a:ext cx="174805" cy="19996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1738313" y="2920827"/>
            <a:ext cx="175600" cy="22122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1834151" y="6021661"/>
            <a:ext cx="604599" cy="0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/>
          <p:nvPr/>
        </p:nvSpPr>
        <p:spPr>
          <a:xfrm>
            <a:off x="8573120" y="2864541"/>
            <a:ext cx="260638" cy="2875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2761391" y="6196535"/>
            <a:ext cx="1724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1 2 3 4 5</a:t>
            </a:r>
            <a:endParaRPr lang="en-US" dirty="0"/>
          </a:p>
        </p:txBody>
      </p:sp>
      <p:cxnSp>
        <p:nvCxnSpPr>
          <p:cNvPr id="82" name="Straight Connector 81"/>
          <p:cNvCxnSpPr/>
          <p:nvPr/>
        </p:nvCxnSpPr>
        <p:spPr>
          <a:xfrm flipH="1">
            <a:off x="3045470" y="4172312"/>
            <a:ext cx="19730" cy="2056711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7067578" y="5768251"/>
            <a:ext cx="2805" cy="458551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6211686" y="2917153"/>
            <a:ext cx="175600" cy="22122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6421238" y="2942317"/>
            <a:ext cx="197210" cy="20590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7762524" y="2894158"/>
            <a:ext cx="197210" cy="20590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Connector 86"/>
          <p:cNvCxnSpPr/>
          <p:nvPr/>
        </p:nvCxnSpPr>
        <p:spPr>
          <a:xfrm flipH="1">
            <a:off x="5654497" y="4609804"/>
            <a:ext cx="14642" cy="160493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5492567" y="4481624"/>
            <a:ext cx="18176" cy="1771207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/>
          <p:nvPr/>
        </p:nvSpPr>
        <p:spPr>
          <a:xfrm>
            <a:off x="7514865" y="2903681"/>
            <a:ext cx="197210" cy="20590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8972208" y="2932254"/>
            <a:ext cx="197210" cy="20590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/>
          <p:cNvCxnSpPr/>
          <p:nvPr/>
        </p:nvCxnSpPr>
        <p:spPr>
          <a:xfrm flipH="1">
            <a:off x="6392689" y="4619324"/>
            <a:ext cx="14642" cy="160493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>
            <a:off x="6549852" y="4619326"/>
            <a:ext cx="14642" cy="160493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1876179" y="6235848"/>
            <a:ext cx="997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Years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</a:p>
          <a:p>
            <a:pPr algn="ctr"/>
            <a:endParaRPr lang="en-US" dirty="0"/>
          </a:p>
        </p:txBody>
      </p:sp>
      <p:cxnSp>
        <p:nvCxnSpPr>
          <p:cNvPr id="94" name="Straight Connector 93"/>
          <p:cNvCxnSpPr/>
          <p:nvPr/>
        </p:nvCxnSpPr>
        <p:spPr>
          <a:xfrm flipH="1">
            <a:off x="7235662" y="4619325"/>
            <a:ext cx="14642" cy="160493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373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Widescreen</PresentationFormat>
  <Paragraphs>49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What is Skeleton Plotting? How does this type of analysis inform scientists?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Skeleton Plotting? How does this type of analysis inform scientists?</dc:title>
  <dc:creator>Arin Haverland</dc:creator>
  <cp:lastModifiedBy>Arin Haverland</cp:lastModifiedBy>
  <cp:revision>1</cp:revision>
  <dcterms:created xsi:type="dcterms:W3CDTF">2015-12-19T04:59:03Z</dcterms:created>
  <dcterms:modified xsi:type="dcterms:W3CDTF">2015-12-19T04:59:16Z</dcterms:modified>
</cp:coreProperties>
</file>