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50" d="100"/>
          <a:sy n="50" d="100"/>
        </p:scale>
        <p:origin x="2232" y="60"/>
      </p:cViewPr>
      <p:guideLst>
        <p:guide orient="horz" pos="2880"/>
        <p:guide pos="218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7B360E-B291-4CED-BFA9-8B33E46C535D}" type="datetimeFigureOut">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E58C3-BC74-47F0-946F-C3C05EDE0568}" type="slidenum">
              <a:rPr lang="en-US" smtClean="0"/>
              <a:t>‹#›</a:t>
            </a:fld>
            <a:endParaRPr lang="en-US"/>
          </a:p>
        </p:txBody>
      </p:sp>
    </p:spTree>
    <p:extLst>
      <p:ext uri="{BB962C8B-B14F-4D97-AF65-F5344CB8AC3E}">
        <p14:creationId xmlns:p14="http://schemas.microsoft.com/office/powerpoint/2010/main" val="2378926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7B360E-B291-4CED-BFA9-8B33E46C535D}" type="datetimeFigureOut">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E58C3-BC74-47F0-946F-C3C05EDE0568}" type="slidenum">
              <a:rPr lang="en-US" smtClean="0"/>
              <a:t>‹#›</a:t>
            </a:fld>
            <a:endParaRPr lang="en-US"/>
          </a:p>
        </p:txBody>
      </p:sp>
    </p:spTree>
    <p:extLst>
      <p:ext uri="{BB962C8B-B14F-4D97-AF65-F5344CB8AC3E}">
        <p14:creationId xmlns:p14="http://schemas.microsoft.com/office/powerpoint/2010/main" val="4078316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7B360E-B291-4CED-BFA9-8B33E46C535D}" type="datetimeFigureOut">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E58C3-BC74-47F0-946F-C3C05EDE0568}" type="slidenum">
              <a:rPr lang="en-US" smtClean="0"/>
              <a:t>‹#›</a:t>
            </a:fld>
            <a:endParaRPr lang="en-US"/>
          </a:p>
        </p:txBody>
      </p:sp>
    </p:spTree>
    <p:extLst>
      <p:ext uri="{BB962C8B-B14F-4D97-AF65-F5344CB8AC3E}">
        <p14:creationId xmlns:p14="http://schemas.microsoft.com/office/powerpoint/2010/main" val="3852206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7B360E-B291-4CED-BFA9-8B33E46C535D}" type="datetimeFigureOut">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E58C3-BC74-47F0-946F-C3C05EDE0568}" type="slidenum">
              <a:rPr lang="en-US" smtClean="0"/>
              <a:t>‹#›</a:t>
            </a:fld>
            <a:endParaRPr lang="en-US"/>
          </a:p>
        </p:txBody>
      </p:sp>
    </p:spTree>
    <p:extLst>
      <p:ext uri="{BB962C8B-B14F-4D97-AF65-F5344CB8AC3E}">
        <p14:creationId xmlns:p14="http://schemas.microsoft.com/office/powerpoint/2010/main" val="563983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7B360E-B291-4CED-BFA9-8B33E46C535D}" type="datetimeFigureOut">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E58C3-BC74-47F0-946F-C3C05EDE0568}" type="slidenum">
              <a:rPr lang="en-US" smtClean="0"/>
              <a:t>‹#›</a:t>
            </a:fld>
            <a:endParaRPr lang="en-US"/>
          </a:p>
        </p:txBody>
      </p:sp>
    </p:spTree>
    <p:extLst>
      <p:ext uri="{BB962C8B-B14F-4D97-AF65-F5344CB8AC3E}">
        <p14:creationId xmlns:p14="http://schemas.microsoft.com/office/powerpoint/2010/main" val="4060367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7B360E-B291-4CED-BFA9-8B33E46C535D}" type="datetimeFigureOut">
              <a:rPr lang="en-US" smtClean="0"/>
              <a:t>10/1/2015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E58C3-BC74-47F0-946F-C3C05EDE0568}" type="slidenum">
              <a:rPr lang="en-US" smtClean="0"/>
              <a:t>‹#›</a:t>
            </a:fld>
            <a:endParaRPr lang="en-US"/>
          </a:p>
        </p:txBody>
      </p:sp>
    </p:spTree>
    <p:extLst>
      <p:ext uri="{BB962C8B-B14F-4D97-AF65-F5344CB8AC3E}">
        <p14:creationId xmlns:p14="http://schemas.microsoft.com/office/powerpoint/2010/main" val="158188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7B360E-B291-4CED-BFA9-8B33E46C535D}" type="datetimeFigureOut">
              <a:rPr lang="en-US" smtClean="0"/>
              <a:t>10/1/2015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5E58C3-BC74-47F0-946F-C3C05EDE0568}" type="slidenum">
              <a:rPr lang="en-US" smtClean="0"/>
              <a:t>‹#›</a:t>
            </a:fld>
            <a:endParaRPr lang="en-US"/>
          </a:p>
        </p:txBody>
      </p:sp>
    </p:spTree>
    <p:extLst>
      <p:ext uri="{BB962C8B-B14F-4D97-AF65-F5344CB8AC3E}">
        <p14:creationId xmlns:p14="http://schemas.microsoft.com/office/powerpoint/2010/main" val="742141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7B360E-B291-4CED-BFA9-8B33E46C535D}" type="datetimeFigureOut">
              <a:rPr lang="en-US" smtClean="0"/>
              <a:t>10/1/2015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5E58C3-BC74-47F0-946F-C3C05EDE0568}" type="slidenum">
              <a:rPr lang="en-US" smtClean="0"/>
              <a:t>‹#›</a:t>
            </a:fld>
            <a:endParaRPr lang="en-US"/>
          </a:p>
        </p:txBody>
      </p:sp>
    </p:spTree>
    <p:extLst>
      <p:ext uri="{BB962C8B-B14F-4D97-AF65-F5344CB8AC3E}">
        <p14:creationId xmlns:p14="http://schemas.microsoft.com/office/powerpoint/2010/main" val="137711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B360E-B291-4CED-BFA9-8B33E46C535D}" type="datetimeFigureOut">
              <a:rPr lang="en-US" smtClean="0"/>
              <a:t>10/1/2015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5E58C3-BC74-47F0-946F-C3C05EDE0568}" type="slidenum">
              <a:rPr lang="en-US" smtClean="0"/>
              <a:t>‹#›</a:t>
            </a:fld>
            <a:endParaRPr lang="en-US"/>
          </a:p>
        </p:txBody>
      </p:sp>
    </p:spTree>
    <p:extLst>
      <p:ext uri="{BB962C8B-B14F-4D97-AF65-F5344CB8AC3E}">
        <p14:creationId xmlns:p14="http://schemas.microsoft.com/office/powerpoint/2010/main" val="2936558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7B360E-B291-4CED-BFA9-8B33E46C535D}" type="datetimeFigureOut">
              <a:rPr lang="en-US" smtClean="0"/>
              <a:t>10/1/2015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E58C3-BC74-47F0-946F-C3C05EDE0568}" type="slidenum">
              <a:rPr lang="en-US" smtClean="0"/>
              <a:t>‹#›</a:t>
            </a:fld>
            <a:endParaRPr lang="en-US"/>
          </a:p>
        </p:txBody>
      </p:sp>
    </p:spTree>
    <p:extLst>
      <p:ext uri="{BB962C8B-B14F-4D97-AF65-F5344CB8AC3E}">
        <p14:creationId xmlns:p14="http://schemas.microsoft.com/office/powerpoint/2010/main" val="1789349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7B360E-B291-4CED-BFA9-8B33E46C535D}" type="datetimeFigureOut">
              <a:rPr lang="en-US" smtClean="0"/>
              <a:t>10/1/2015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E58C3-BC74-47F0-946F-C3C05EDE0568}" type="slidenum">
              <a:rPr lang="en-US" smtClean="0"/>
              <a:t>‹#›</a:t>
            </a:fld>
            <a:endParaRPr lang="en-US"/>
          </a:p>
        </p:txBody>
      </p:sp>
    </p:spTree>
    <p:extLst>
      <p:ext uri="{BB962C8B-B14F-4D97-AF65-F5344CB8AC3E}">
        <p14:creationId xmlns:p14="http://schemas.microsoft.com/office/powerpoint/2010/main" val="301859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B7B360E-B291-4CED-BFA9-8B33E46C535D}" type="datetimeFigureOut">
              <a:rPr lang="en-US" smtClean="0"/>
              <a:t>10/1/2015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BB5E58C3-BC74-47F0-946F-C3C05EDE0568}" type="slidenum">
              <a:rPr lang="en-US" smtClean="0"/>
              <a:t>‹#›</a:t>
            </a:fld>
            <a:endParaRPr lang="en-US"/>
          </a:p>
        </p:txBody>
      </p:sp>
    </p:spTree>
    <p:extLst>
      <p:ext uri="{BB962C8B-B14F-4D97-AF65-F5344CB8AC3E}">
        <p14:creationId xmlns:p14="http://schemas.microsoft.com/office/powerpoint/2010/main" val="39930959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1083" t="-3767" r="3794" b="3767"/>
          <a:stretch/>
        </p:blipFill>
        <p:spPr>
          <a:xfrm>
            <a:off x="-19052" y="1264224"/>
            <a:ext cx="7086602" cy="1517075"/>
          </a:xfrm>
          <a:prstGeom prst="rect">
            <a:avLst/>
          </a:prstGeom>
        </p:spPr>
      </p:pic>
      <p:pic>
        <p:nvPicPr>
          <p:cNvPr id="6" name="Picture 5"/>
          <p:cNvPicPr>
            <a:picLocks noChangeAspect="1"/>
          </p:cNvPicPr>
          <p:nvPr/>
        </p:nvPicPr>
        <p:blipFill rotWithShape="1">
          <a:blip r:embed="rId3"/>
          <a:srcRect l="20201" t="29840" b="44960"/>
          <a:stretch/>
        </p:blipFill>
        <p:spPr>
          <a:xfrm>
            <a:off x="1390650" y="676274"/>
            <a:ext cx="5458502" cy="381001"/>
          </a:xfrm>
          <a:prstGeom prst="rect">
            <a:avLst/>
          </a:prstGeom>
        </p:spPr>
      </p:pic>
      <p:sp>
        <p:nvSpPr>
          <p:cNvPr id="7" name="TextBox 6"/>
          <p:cNvSpPr txBox="1"/>
          <p:nvPr/>
        </p:nvSpPr>
        <p:spPr>
          <a:xfrm>
            <a:off x="0" y="-19050"/>
            <a:ext cx="6858000" cy="369332"/>
          </a:xfrm>
          <a:prstGeom prst="rect">
            <a:avLst/>
          </a:prstGeom>
          <a:noFill/>
        </p:spPr>
        <p:txBody>
          <a:bodyPr wrap="square" rtlCol="0">
            <a:spAutoFit/>
          </a:bodyPr>
          <a:lstStyle/>
          <a:p>
            <a:r>
              <a:rPr lang="en-US" dirty="0" smtClean="0"/>
              <a:t>Skeleton Plot Worksheet                      Name_____________________  </a:t>
            </a:r>
            <a:endParaRPr lang="en-US" dirty="0"/>
          </a:p>
        </p:txBody>
      </p:sp>
      <p:sp>
        <p:nvSpPr>
          <p:cNvPr id="8" name="TextBox 7"/>
          <p:cNvSpPr txBox="1"/>
          <p:nvPr/>
        </p:nvSpPr>
        <p:spPr>
          <a:xfrm>
            <a:off x="5753100" y="981075"/>
            <a:ext cx="1104900" cy="369332"/>
          </a:xfrm>
          <a:prstGeom prst="rect">
            <a:avLst/>
          </a:prstGeom>
          <a:noFill/>
        </p:spPr>
        <p:txBody>
          <a:bodyPr wrap="square" rtlCol="0">
            <a:spAutoFit/>
          </a:bodyPr>
          <a:lstStyle/>
          <a:p>
            <a:r>
              <a:rPr lang="en-US" dirty="0" smtClean="0"/>
              <a:t>Tree Core</a:t>
            </a:r>
            <a:endParaRPr lang="en-US" dirty="0"/>
          </a:p>
        </p:txBody>
      </p:sp>
      <p:sp>
        <p:nvSpPr>
          <p:cNvPr id="9" name="TextBox 8"/>
          <p:cNvSpPr txBox="1"/>
          <p:nvPr/>
        </p:nvSpPr>
        <p:spPr>
          <a:xfrm>
            <a:off x="5362575" y="2695574"/>
            <a:ext cx="1553252" cy="369332"/>
          </a:xfrm>
          <a:prstGeom prst="rect">
            <a:avLst/>
          </a:prstGeom>
          <a:noFill/>
        </p:spPr>
        <p:txBody>
          <a:bodyPr wrap="square" rtlCol="0">
            <a:spAutoFit/>
          </a:bodyPr>
          <a:lstStyle/>
          <a:p>
            <a:r>
              <a:rPr lang="en-US" dirty="0" smtClean="0"/>
              <a:t>Cross-Section</a:t>
            </a:r>
            <a:endParaRPr lang="en-US" dirty="0"/>
          </a:p>
        </p:txBody>
      </p:sp>
      <p:sp>
        <p:nvSpPr>
          <p:cNvPr id="10" name="TextBox 9"/>
          <p:cNvSpPr txBox="1"/>
          <p:nvPr/>
        </p:nvSpPr>
        <p:spPr>
          <a:xfrm>
            <a:off x="-38100" y="2990850"/>
            <a:ext cx="6896100" cy="4247317"/>
          </a:xfrm>
          <a:prstGeom prst="rect">
            <a:avLst/>
          </a:prstGeom>
          <a:noFill/>
        </p:spPr>
        <p:txBody>
          <a:bodyPr wrap="square" rtlCol="0">
            <a:spAutoFit/>
          </a:bodyPr>
          <a:lstStyle/>
          <a:p>
            <a:pPr marL="342900" indent="-342900">
              <a:buAutoNum type="arabicPeriod"/>
            </a:pPr>
            <a:r>
              <a:rPr lang="en-US" b="1" dirty="0" smtClean="0"/>
              <a:t>Identify the pith</a:t>
            </a:r>
            <a:r>
              <a:rPr lang="en-US" dirty="0" smtClean="0"/>
              <a:t> and then </a:t>
            </a:r>
            <a:r>
              <a:rPr lang="en-US" b="1" dirty="0" smtClean="0"/>
              <a:t>count the rings</a:t>
            </a:r>
            <a:r>
              <a:rPr lang="en-US" dirty="0" smtClean="0"/>
              <a:t> on the </a:t>
            </a:r>
            <a:r>
              <a:rPr lang="en-US" i="1" dirty="0" smtClean="0"/>
              <a:t>tree core</a:t>
            </a:r>
            <a:r>
              <a:rPr lang="en-US" dirty="0" smtClean="0"/>
              <a:t> AND </a:t>
            </a:r>
            <a:r>
              <a:rPr lang="en-US" i="1" dirty="0" smtClean="0"/>
              <a:t>cross-section</a:t>
            </a:r>
            <a:r>
              <a:rPr lang="en-US" dirty="0" smtClean="0"/>
              <a:t>, to estimate the age of this tree. Hint: You may want to place a large dot     on every tenth ring to help you keep your count! </a:t>
            </a:r>
          </a:p>
          <a:p>
            <a:pPr marL="342900" indent="-342900">
              <a:buAutoNum type="arabicPeriod"/>
            </a:pPr>
            <a:r>
              <a:rPr lang="en-US" dirty="0" smtClean="0"/>
              <a:t>Label each ring, beginning at the pith </a:t>
            </a:r>
            <a:r>
              <a:rPr lang="en-US" sz="1300" dirty="0" smtClean="0"/>
              <a:t>(ring closest to the pith is ring number 1)</a:t>
            </a:r>
          </a:p>
          <a:p>
            <a:pPr marL="342900" indent="-342900">
              <a:buAutoNum type="arabicPeriod"/>
            </a:pPr>
            <a:r>
              <a:rPr lang="en-US" dirty="0" smtClean="0"/>
              <a:t>How many rings did you count and label on the core?_____ </a:t>
            </a:r>
          </a:p>
          <a:p>
            <a:pPr marL="342900" indent="-342900">
              <a:buAutoNum type="arabicPeriod"/>
            </a:pPr>
            <a:r>
              <a:rPr lang="en-US" dirty="0" smtClean="0"/>
              <a:t>How many rings did you count and label on the cross-section?_____</a:t>
            </a:r>
          </a:p>
          <a:p>
            <a:pPr marL="342900" indent="-342900">
              <a:buAutoNum type="arabicPeriod"/>
            </a:pPr>
            <a:r>
              <a:rPr lang="en-US" dirty="0"/>
              <a:t>H</a:t>
            </a:r>
            <a:r>
              <a:rPr lang="en-US" dirty="0" smtClean="0"/>
              <a:t>ow old is this tree? ____ </a:t>
            </a:r>
            <a:r>
              <a:rPr lang="en-US" dirty="0"/>
              <a:t> </a:t>
            </a:r>
            <a:r>
              <a:rPr lang="en-US" dirty="0" smtClean="0"/>
              <a:t>if it was cut in 2015, what is the year of the first ring?____ </a:t>
            </a:r>
            <a:r>
              <a:rPr lang="en-US" sz="1400" dirty="0" smtClean="0"/>
              <a:t> (2015 </a:t>
            </a:r>
            <a:r>
              <a:rPr lang="en-US" sz="1400" dirty="0"/>
              <a:t>-  (the number of rings)  _______ = </a:t>
            </a:r>
            <a:r>
              <a:rPr lang="en-US" sz="1400" dirty="0" smtClean="0"/>
              <a:t>__________?</a:t>
            </a:r>
          </a:p>
          <a:p>
            <a:pPr marL="342900" indent="-342900">
              <a:buAutoNum type="arabicPeriod"/>
            </a:pPr>
            <a:r>
              <a:rPr lang="en-US" dirty="0" smtClean="0"/>
              <a:t>Examine the tree core/cross-section, Which rings: are the widest?__________ narrowest?___________ average?_________</a:t>
            </a:r>
          </a:p>
          <a:p>
            <a:pPr marL="342900" indent="-342900">
              <a:buAutoNum type="arabicPeriod"/>
            </a:pPr>
            <a:r>
              <a:rPr lang="en-US" dirty="0" smtClean="0"/>
              <a:t>Plot the tree core below. Narrow rings should be indicated by long marks, wide rings are indicated by short marks and average rings are indicate by marks that meet the halfway point (the red line).</a:t>
            </a:r>
          </a:p>
          <a:p>
            <a:pPr marL="342900" indent="-342900">
              <a:buAutoNum type="arabicPeriod"/>
            </a:pPr>
            <a:endParaRPr lang="en-US" dirty="0" smtClean="0"/>
          </a:p>
          <a:p>
            <a:pPr marL="342900" indent="-342900">
              <a:buAutoNum type="arabicPeriod"/>
            </a:pPr>
            <a:endParaRPr lang="en-US" dirty="0"/>
          </a:p>
        </p:txBody>
      </p:sp>
      <p:grpSp>
        <p:nvGrpSpPr>
          <p:cNvPr id="79" name="Group 78"/>
          <p:cNvGrpSpPr/>
          <p:nvPr/>
        </p:nvGrpSpPr>
        <p:grpSpPr>
          <a:xfrm>
            <a:off x="-61574" y="6734175"/>
            <a:ext cx="6891676" cy="2200275"/>
            <a:chOff x="-42524" y="6067425"/>
            <a:chExt cx="6891676" cy="2200275"/>
          </a:xfrm>
        </p:grpSpPr>
        <p:sp>
          <p:nvSpPr>
            <p:cNvPr id="11" name="Rectangle 10"/>
            <p:cNvSpPr/>
            <p:nvPr/>
          </p:nvSpPr>
          <p:spPr>
            <a:xfrm>
              <a:off x="0" y="6381750"/>
              <a:ext cx="6849152" cy="18478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stCxn id="11" idx="0"/>
              <a:endCxn id="11" idx="2"/>
            </p:cNvCxnSpPr>
            <p:nvPr/>
          </p:nvCxnSpPr>
          <p:spPr>
            <a:xfrm>
              <a:off x="34245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53376" y="6391275"/>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13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5101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3389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167776" y="6400800"/>
              <a:ext cx="0" cy="184785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595776" y="6400800"/>
              <a:ext cx="0" cy="184785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7481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900576" y="640080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0529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2053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357776" y="640080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662576" y="636270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814976" y="640080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9673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119776" y="6381750"/>
              <a:ext cx="0" cy="184785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291226" y="6391275"/>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5769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7293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8817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0341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1865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337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986176" y="640080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138576" y="63055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2909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443376" y="640080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44913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643776" y="6381750"/>
              <a:ext cx="0" cy="184785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7961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948576" y="636270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1009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405776" y="6372225"/>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5581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7105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8629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60153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6320176" y="636270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6472576" y="640080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653551" y="6381750"/>
              <a:ext cx="0" cy="1885950"/>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289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376576" y="638175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243226" y="6400800"/>
              <a:ext cx="0" cy="1847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09876" y="6400800"/>
              <a:ext cx="0" cy="184785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0" y="7315200"/>
              <a:ext cx="6849152" cy="95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42524" y="6086475"/>
              <a:ext cx="304800" cy="369332"/>
            </a:xfrm>
            <a:prstGeom prst="rect">
              <a:avLst/>
            </a:prstGeom>
            <a:noFill/>
          </p:spPr>
          <p:txBody>
            <a:bodyPr wrap="square" rtlCol="0">
              <a:spAutoFit/>
            </a:bodyPr>
            <a:lstStyle/>
            <a:p>
              <a:r>
                <a:rPr lang="en-US" dirty="0" smtClean="0"/>
                <a:t>0</a:t>
              </a:r>
              <a:endParaRPr lang="en-US" dirty="0"/>
            </a:p>
          </p:txBody>
        </p:sp>
        <p:sp>
          <p:nvSpPr>
            <p:cNvPr id="67" name="TextBox 66"/>
            <p:cNvSpPr txBox="1"/>
            <p:nvPr/>
          </p:nvSpPr>
          <p:spPr>
            <a:xfrm>
              <a:off x="1386226" y="6076950"/>
              <a:ext cx="581026" cy="369332"/>
            </a:xfrm>
            <a:prstGeom prst="rect">
              <a:avLst/>
            </a:prstGeom>
            <a:noFill/>
          </p:spPr>
          <p:txBody>
            <a:bodyPr wrap="square" rtlCol="0">
              <a:spAutoFit/>
            </a:bodyPr>
            <a:lstStyle/>
            <a:p>
              <a:r>
                <a:rPr lang="en-US" dirty="0" smtClean="0"/>
                <a:t>10</a:t>
              </a:r>
              <a:endParaRPr lang="en-US" dirty="0"/>
            </a:p>
          </p:txBody>
        </p:sp>
        <p:sp>
          <p:nvSpPr>
            <p:cNvPr id="68" name="TextBox 67"/>
            <p:cNvSpPr txBox="1"/>
            <p:nvPr/>
          </p:nvSpPr>
          <p:spPr>
            <a:xfrm>
              <a:off x="2919751" y="6067425"/>
              <a:ext cx="581026" cy="369332"/>
            </a:xfrm>
            <a:prstGeom prst="rect">
              <a:avLst/>
            </a:prstGeom>
            <a:noFill/>
          </p:spPr>
          <p:txBody>
            <a:bodyPr wrap="square" rtlCol="0">
              <a:spAutoFit/>
            </a:bodyPr>
            <a:lstStyle/>
            <a:p>
              <a:r>
                <a:rPr lang="en-US" dirty="0"/>
                <a:t>2</a:t>
              </a:r>
              <a:r>
                <a:rPr lang="en-US" dirty="0" smtClean="0"/>
                <a:t>0</a:t>
              </a:r>
              <a:endParaRPr lang="en-US" dirty="0"/>
            </a:p>
          </p:txBody>
        </p:sp>
        <p:sp>
          <p:nvSpPr>
            <p:cNvPr id="69" name="TextBox 68"/>
            <p:cNvSpPr txBox="1"/>
            <p:nvPr/>
          </p:nvSpPr>
          <p:spPr>
            <a:xfrm>
              <a:off x="4434226" y="6067425"/>
              <a:ext cx="581026" cy="369332"/>
            </a:xfrm>
            <a:prstGeom prst="rect">
              <a:avLst/>
            </a:prstGeom>
            <a:noFill/>
          </p:spPr>
          <p:txBody>
            <a:bodyPr wrap="square" rtlCol="0">
              <a:spAutoFit/>
            </a:bodyPr>
            <a:lstStyle/>
            <a:p>
              <a:r>
                <a:rPr lang="en-US" dirty="0" smtClean="0"/>
                <a:t>30</a:t>
              </a:r>
              <a:endParaRPr lang="en-US" dirty="0"/>
            </a:p>
          </p:txBody>
        </p:sp>
        <p:sp>
          <p:nvSpPr>
            <p:cNvPr id="70" name="TextBox 69"/>
            <p:cNvSpPr txBox="1"/>
            <p:nvPr/>
          </p:nvSpPr>
          <p:spPr>
            <a:xfrm>
              <a:off x="5958226" y="6076950"/>
              <a:ext cx="581026" cy="369332"/>
            </a:xfrm>
            <a:prstGeom prst="rect">
              <a:avLst/>
            </a:prstGeom>
            <a:noFill/>
          </p:spPr>
          <p:txBody>
            <a:bodyPr wrap="square" rtlCol="0">
              <a:spAutoFit/>
            </a:bodyPr>
            <a:lstStyle/>
            <a:p>
              <a:r>
                <a:rPr lang="en-US" dirty="0" smtClean="0"/>
                <a:t>40</a:t>
              </a:r>
              <a:endParaRPr lang="en-US" dirty="0"/>
            </a:p>
          </p:txBody>
        </p:sp>
        <p:cxnSp>
          <p:nvCxnSpPr>
            <p:cNvPr id="71" name="Straight Connector 70"/>
            <p:cNvCxnSpPr/>
            <p:nvPr/>
          </p:nvCxnSpPr>
          <p:spPr>
            <a:xfrm flipV="1">
              <a:off x="0" y="8058150"/>
              <a:ext cx="6849152" cy="9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0" y="7867650"/>
              <a:ext cx="6849152" cy="9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9525" y="7686675"/>
              <a:ext cx="6849152" cy="9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9525" y="7505700"/>
              <a:ext cx="6849152" cy="9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V="1">
              <a:off x="0" y="7134225"/>
              <a:ext cx="6849152" cy="9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V="1">
              <a:off x="0" y="6943725"/>
              <a:ext cx="6849152" cy="9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V="1">
              <a:off x="-9525" y="6762750"/>
              <a:ext cx="6849152" cy="9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9525" y="6581775"/>
              <a:ext cx="6849152" cy="9526"/>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80" name="Picture 7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42897" y="300302"/>
            <a:ext cx="1363731" cy="346691"/>
          </a:xfrm>
          <a:prstGeom prst="rect">
            <a:avLst/>
          </a:prstGeom>
        </p:spPr>
      </p:pic>
      <p:sp>
        <p:nvSpPr>
          <p:cNvPr id="81" name="Oval 80"/>
          <p:cNvSpPr/>
          <p:nvPr/>
        </p:nvSpPr>
        <p:spPr>
          <a:xfrm>
            <a:off x="1991402" y="3658212"/>
            <a:ext cx="133350" cy="131207"/>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243226" y="6791265"/>
            <a:ext cx="1428750" cy="261610"/>
          </a:xfrm>
          <a:prstGeom prst="rect">
            <a:avLst/>
          </a:prstGeom>
          <a:noFill/>
        </p:spPr>
        <p:txBody>
          <a:bodyPr wrap="square" rtlCol="0">
            <a:spAutoFit/>
          </a:bodyPr>
          <a:lstStyle/>
          <a:p>
            <a:r>
              <a:rPr lang="en-US" sz="1100" b="1" dirty="0" smtClean="0"/>
              <a:t>Years  of Growth</a:t>
            </a:r>
            <a:endParaRPr lang="en-US" sz="1100" b="1" dirty="0"/>
          </a:p>
        </p:txBody>
      </p:sp>
    </p:spTree>
    <p:extLst>
      <p:ext uri="{BB962C8B-B14F-4D97-AF65-F5344CB8AC3E}">
        <p14:creationId xmlns:p14="http://schemas.microsoft.com/office/powerpoint/2010/main" val="14252286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1562"/>
            <a:ext cx="6858000" cy="789514"/>
          </a:xfrm>
        </p:spPr>
        <p:txBody>
          <a:bodyPr>
            <a:normAutofit/>
          </a:bodyPr>
          <a:lstStyle/>
          <a:p>
            <a:pPr algn="ctr"/>
            <a:r>
              <a:rPr lang="en-US" sz="2800" dirty="0" smtClean="0"/>
              <a:t>Tree-Ring Observations, Notes and Questions:</a:t>
            </a:r>
            <a:endParaRPr lang="en-US" sz="2800" dirty="0"/>
          </a:p>
        </p:txBody>
      </p:sp>
    </p:spTree>
    <p:extLst>
      <p:ext uri="{BB962C8B-B14F-4D97-AF65-F5344CB8AC3E}">
        <p14:creationId xmlns:p14="http://schemas.microsoft.com/office/powerpoint/2010/main" val="253037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5062"/>
            <a:ext cx="6858000" cy="789514"/>
          </a:xfrm>
        </p:spPr>
        <p:txBody>
          <a:bodyPr>
            <a:normAutofit fontScale="90000"/>
          </a:bodyPr>
          <a:lstStyle/>
          <a:p>
            <a:pPr algn="ctr"/>
            <a:r>
              <a:rPr lang="en-US" sz="2800" dirty="0" smtClean="0"/>
              <a:t>Write 2 sentences describing what you know about trees:</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Write 2 questions that you would like to ask about trees:</a:t>
            </a:r>
            <a:endParaRPr lang="en-US" sz="2800" dirty="0"/>
          </a:p>
        </p:txBody>
      </p:sp>
      <p:sp>
        <p:nvSpPr>
          <p:cNvPr id="4" name="Title 1"/>
          <p:cNvSpPr txBox="1">
            <a:spLocks/>
          </p:cNvSpPr>
          <p:nvPr/>
        </p:nvSpPr>
        <p:spPr>
          <a:xfrm>
            <a:off x="19050" y="6039912"/>
            <a:ext cx="6858000" cy="789514"/>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sz="2500" dirty="0" smtClean="0"/>
              <a:t>Write 2 sentences describing what you know about trees:</a:t>
            </a:r>
            <a:br>
              <a:rPr lang="en-US" sz="2500" dirty="0" smtClean="0"/>
            </a:br>
            <a:r>
              <a:rPr lang="en-US" sz="2500" dirty="0" smtClean="0"/>
              <a:t/>
            </a:r>
            <a:br>
              <a:rPr lang="en-US" sz="2500" dirty="0" smtClean="0"/>
            </a:br>
            <a:r>
              <a:rPr lang="en-US" sz="2500" dirty="0" smtClean="0"/>
              <a:t/>
            </a:r>
            <a:br>
              <a:rPr lang="en-US" sz="2500" dirty="0" smtClean="0"/>
            </a:br>
            <a:r>
              <a:rPr lang="en-US" sz="2500" dirty="0" smtClean="0"/>
              <a:t/>
            </a:r>
            <a:br>
              <a:rPr lang="en-US" sz="2500" dirty="0" smtClean="0"/>
            </a:br>
            <a:r>
              <a:rPr lang="en-US" sz="2500" dirty="0" smtClean="0"/>
              <a:t/>
            </a:r>
            <a:br>
              <a:rPr lang="en-US" sz="2500" dirty="0" smtClean="0"/>
            </a:br>
            <a:r>
              <a:rPr lang="en-US" sz="2500" dirty="0" smtClean="0"/>
              <a:t>Write 2 questions that you would like to ask about trees:</a:t>
            </a:r>
            <a:endParaRPr lang="en-US" sz="2500" dirty="0"/>
          </a:p>
        </p:txBody>
      </p:sp>
    </p:spTree>
    <p:extLst>
      <p:ext uri="{BB962C8B-B14F-4D97-AF65-F5344CB8AC3E}">
        <p14:creationId xmlns:p14="http://schemas.microsoft.com/office/powerpoint/2010/main" val="30196563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294</TotalTime>
  <Words>220</Words>
  <Application>Microsoft Office PowerPoint</Application>
  <PresentationFormat>On-screen Show (4:3)</PresentationFormat>
  <Paragraphs>19</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Tree-Ring Observations, Notes and Questions:</vt:lpstr>
      <vt:lpstr>Write 2 sentences describing what you know about trees:     Write 2 questions that you would like to ask about trees: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Arin Haverland</dc:creator>
  <cp:lastModifiedBy>Arin Haverland</cp:lastModifiedBy>
  <cp:revision>30</cp:revision>
  <cp:lastPrinted>2015-06-01T23:23:32Z</cp:lastPrinted>
  <dcterms:created xsi:type="dcterms:W3CDTF">2014-11-17T03:13:24Z</dcterms:created>
  <dcterms:modified xsi:type="dcterms:W3CDTF">2015-10-01T18:36:52Z</dcterms:modified>
</cp:coreProperties>
</file>