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366" r:id="rId2"/>
    <p:sldId id="367" r:id="rId3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0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10F"/>
    <a:srgbClr val="FF66CC"/>
    <a:srgbClr val="FFD54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8" d="100"/>
          <a:sy n="98" d="100"/>
        </p:scale>
        <p:origin x="-1200" y="-120"/>
      </p:cViewPr>
      <p:guideLst>
        <p:guide orient="horz" pos="22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4" d="25"/>
        <a:sy n="24" d="25"/>
      </p:scale>
      <p:origin x="0" y="-53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C489D-3DB2-4694-818E-7540A9F2AE95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A279C-3C24-45DE-AEA0-18F523CA7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44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7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0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6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1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7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7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2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8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9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7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3E45-3BD8-4D02-8370-782A61CDD90F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E54-100A-4888-94BA-24044296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0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6259058" y="2773006"/>
            <a:ext cx="314811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Paper Tree Cookie #1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30" t="28661" r="6174" b="2794"/>
          <a:stretch/>
        </p:blipFill>
        <p:spPr>
          <a:xfrm>
            <a:off x="879136" y="479443"/>
            <a:ext cx="6038860" cy="59120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738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0184" y="455548"/>
            <a:ext cx="6903382" cy="59613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tle 1"/>
          <p:cNvSpPr txBox="1">
            <a:spLocks/>
          </p:cNvSpPr>
          <p:nvPr/>
        </p:nvSpPr>
        <p:spPr>
          <a:xfrm rot="5400000">
            <a:off x="6660779" y="2773008"/>
            <a:ext cx="3148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/>
              <a:t>Paper Tree Cookie #2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7185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9823</TotalTime>
  <Words>10</Words>
  <Application>Microsoft Macintosh PowerPoint</Application>
  <PresentationFormat>Letter Paper (8.5x11 in)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Paper Tree Cookie #1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Branching Out</dc:title>
  <dc:creator>Arin Haverland</dc:creator>
  <cp:lastModifiedBy>DaNel Hogan</cp:lastModifiedBy>
  <cp:revision>328</cp:revision>
  <cp:lastPrinted>2015-12-16T19:32:49Z</cp:lastPrinted>
  <dcterms:created xsi:type="dcterms:W3CDTF">2015-10-26T18:38:28Z</dcterms:created>
  <dcterms:modified xsi:type="dcterms:W3CDTF">2015-12-19T21:33:49Z</dcterms:modified>
</cp:coreProperties>
</file>