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46018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62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76591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83012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95726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54705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71762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67469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03878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96752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86716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34431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17606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8641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66136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547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439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23924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87589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4820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-US" sz="10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-US" sz="10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-US" sz="10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-US" sz="10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-US" sz="10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-US" sz="10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-US" sz="10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-US" sz="10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-US" sz="10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-US" sz="10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satgXl4zE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33950" y="103250"/>
            <a:ext cx="8876099" cy="660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endParaRPr sz="6000"/>
          </a:p>
          <a:p>
            <a:pPr marL="0" indent="0" algn="ctr" rtl="0">
              <a:spcBef>
                <a:spcPts val="0"/>
              </a:spcBef>
              <a:buNone/>
            </a:pPr>
            <a:endParaRPr sz="6000"/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/>
              <a:t>LittleBits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115569"/>
            <a:ext cx="8229600" cy="7328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3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71675" y="1002300"/>
            <a:ext cx="8229600" cy="133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types of devices does one find around their home and school that there is a light?</a:t>
            </a:r>
          </a:p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470500" y="2708975"/>
            <a:ext cx="4248900" cy="37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60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List:</a:t>
            </a:r>
          </a:p>
          <a:p>
            <a:pPr marL="342900" marR="0" lvl="0" indent="-1397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		</a:t>
            </a:r>
            <a:r>
              <a:rPr lang="en-US" sz="3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Flashlight</a:t>
            </a:r>
          </a:p>
          <a:p>
            <a:pPr marL="342900" marR="0" lvl="0" indent="-1397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		</a:t>
            </a:r>
            <a:r>
              <a:rPr lang="en-US" sz="3200" b="0" i="0" u="none" strike="noStrike" cap="none" baseline="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Motion sensor</a:t>
            </a:r>
          </a:p>
          <a:p>
            <a:pPr marL="342900" marR="0" lvl="0" indent="-1397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		</a:t>
            </a:r>
            <a:r>
              <a:rPr lang="en-US" sz="3200" b="0" i="0" u="none" strike="noStrike" cap="none" baseline="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Dimmer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4368348" y="2161843"/>
            <a:ext cx="4038598" cy="3984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30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What INPUT is needed for each of these?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30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Button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alibri"/>
              <a:buNone/>
            </a:pPr>
            <a:r>
              <a:rPr lang="en-US" sz="3000" b="0" i="0" u="none" strike="noStrike" cap="none" baseline="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motion sensor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Calibri"/>
              <a:buNone/>
            </a:pPr>
            <a:r>
              <a:rPr lang="en-US" sz="3000" b="0" i="0" u="none" strike="noStrike" cap="none" baseline="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dimmer switch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6925" y="5549650"/>
            <a:ext cx="1147650" cy="115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3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133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Pick one of the devices discussed and its corresponding switch and BUILD IT….</a:t>
            </a:r>
          </a:p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6925" y="5549650"/>
            <a:ext cx="1147650" cy="115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830850" y="3164700"/>
            <a:ext cx="7010400" cy="181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Share: Using the Terminology that has been previously discussed in this workshop, describe the device that you built!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uiExpand="1" build="p"/>
      <p:bldP spid="1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Outputs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6925" y="5549650"/>
            <a:ext cx="1147650" cy="115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1295400" y="1752600"/>
            <a:ext cx="6553200" cy="3170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Buzzer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Fan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Servo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Vibration motor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Bargraph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Transmitter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Dc motor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Synth speaker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Long led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Ir led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142070"/>
            <a:ext cx="8229600" cy="8564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4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500358" y="2181610"/>
            <a:ext cx="84582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build a circuit using two outputs and a switch</a:t>
            </a:r>
          </a:p>
          <a:p>
            <a:pPr marL="685800" marR="0" lvl="1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 switch can control both outputs</a:t>
            </a:r>
          </a:p>
          <a:p>
            <a:pPr marL="45720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build a circuit using two outputs and a switch</a:t>
            </a:r>
          </a:p>
          <a:p>
            <a:pPr marL="685800" marR="0" lvl="1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 switch can only control one output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5549650"/>
            <a:ext cx="1147650" cy="115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533400" y="990600"/>
            <a:ext cx="77724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We have done circuits and devices with 1 output, but in reality, circuits have many outputs!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uiExpand="1" build="p"/>
      <p:bldP spid="1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Series and Parallel Circuits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What is a series circuit?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a circuit that is a continuous branch.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What is a parallel circuit?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a circuit that is split up into separat</a:t>
            </a:r>
            <a:r>
              <a:rPr lang="en-US" dirty="0"/>
              <a:t>e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	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branches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6925" y="5549650"/>
            <a:ext cx="1147650" cy="115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6925" y="5549650"/>
            <a:ext cx="1147650" cy="115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5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610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of other “stuff” into your project/circuit design.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3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activity, you will make a device of your choice….the parameters are: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1.  Device made of Legos or </a:t>
            </a:r>
            <a:r>
              <a:rPr lang="en-US" dirty="0"/>
              <a:t>K’NEX. 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2.  Must have 2 outputs and an input.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584025" y="1595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Share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6925" y="5549650"/>
            <a:ext cx="1147650" cy="115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831800" y="1495475"/>
            <a:ext cx="7353600" cy="410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400" dirty="0"/>
              <a:t>As a group, come up and present what you built and what it does. </a:t>
            </a:r>
            <a:endParaRPr lang="en-US" sz="2400" dirty="0" smtClean="0"/>
          </a:p>
          <a:p>
            <a:pPr rtl="0">
              <a:spcBef>
                <a:spcPts val="0"/>
              </a:spcBef>
              <a:buNone/>
            </a:pPr>
            <a:endParaRPr lang="en-US" sz="2400" dirty="0" smtClean="0"/>
          </a:p>
          <a:p>
            <a:pPr rtl="0">
              <a:spcBef>
                <a:spcPts val="0"/>
              </a:spcBef>
              <a:buNone/>
            </a:pPr>
            <a:r>
              <a:rPr lang="en-US" sz="2400" dirty="0" smtClean="0"/>
              <a:t>Be sure to…..</a:t>
            </a:r>
            <a:endParaRPr sz="2400" dirty="0"/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Use </a:t>
            </a:r>
            <a:r>
              <a:rPr lang="en-US" sz="2400" dirty="0"/>
              <a:t>the vocabulary that we had discussed in the </a:t>
            </a:r>
            <a:r>
              <a:rPr lang="en-US" sz="2400" dirty="0" smtClean="0"/>
              <a:t>morning!</a:t>
            </a:r>
            <a:endParaRPr lang="en-US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392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Parts that have not been used</a:t>
            </a: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6925" y="5549650"/>
            <a:ext cx="1147650" cy="115792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5840350" y="1106125"/>
            <a:ext cx="2282999" cy="5283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</a:rPr>
              <a:t>Mp3 player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</a:rPr>
              <a:t>Speaker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</a:rPr>
              <a:t>Keyboard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0000FF"/>
                </a:solidFill>
              </a:rPr>
              <a:t>ScoreBoard</a:t>
            </a:r>
            <a:endParaRPr lang="en-US" sz="1800" dirty="0">
              <a:solidFill>
                <a:srgbClr val="0000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</a:rPr>
              <a:t>Micro Sequencer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</a:rPr>
              <a:t>Pressure Sensor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</a:rPr>
              <a:t>Flex sensor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</a:rPr>
              <a:t>Random 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</a:rPr>
              <a:t>Delay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</a:rPr>
              <a:t>Timeout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</a:rPr>
              <a:t>Light Sensor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</a:rPr>
              <a:t>Sequencer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</a:rPr>
              <a:t>Filter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</a:rPr>
              <a:t>Oscillator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</a:rPr>
              <a:t>Slide Dimmer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</a:rPr>
              <a:t>Envelope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</a:rPr>
              <a:t>Mix</a:t>
            </a:r>
          </a:p>
          <a:p>
            <a:pPr rtl="0"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3" name="Shape 203"/>
          <p:cNvSpPr txBox="1"/>
          <p:nvPr/>
        </p:nvSpPr>
        <p:spPr>
          <a:xfrm>
            <a:off x="584025" y="1486650"/>
            <a:ext cx="4238699" cy="410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/>
              <a:t>If curious about any of these please come up and ask what they are and how they work.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Freebuild</a:t>
            </a:r>
            <a:endParaRPr lang="en-US" dirty="0"/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6925" y="5549650"/>
            <a:ext cx="1147650" cy="115792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1309650" y="1575125"/>
            <a:ext cx="6203099" cy="41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 dirty="0"/>
              <a:t>Choose one project as a group and then come and take the folder.</a:t>
            </a:r>
          </a:p>
          <a:p>
            <a:pPr rtl="0">
              <a:spcBef>
                <a:spcPts val="0"/>
              </a:spcBef>
              <a:buNone/>
            </a:pPr>
            <a:endParaRPr lang="en-US" sz="2400" dirty="0" smtClean="0"/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 dirty="0"/>
              <a:t>Come get corresponding </a:t>
            </a:r>
            <a:r>
              <a:rPr lang="en-US" sz="2400" dirty="0" err="1"/>
              <a:t>LittleBits</a:t>
            </a:r>
            <a:r>
              <a:rPr lang="en-US" sz="2400" dirty="0"/>
              <a:t> and extra supplies needed.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marL="457200" lvl="0" indent="-381000">
              <a:spcBef>
                <a:spcPts val="0"/>
              </a:spcBef>
              <a:buSzPct val="100000"/>
              <a:buChar char="●"/>
            </a:pPr>
            <a:r>
              <a:rPr lang="en-US" sz="2400" dirty="0"/>
              <a:t>Once completed, if time, you may choose another project or switch with a group that is finished.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392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Ending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6925" y="5549650"/>
            <a:ext cx="1147800" cy="11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1097275" y="2017575"/>
            <a:ext cx="7043699" cy="38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539800" y="1876000"/>
            <a:ext cx="7751699" cy="416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 dirty="0"/>
              <a:t>Maintenance &amp; care </a:t>
            </a:r>
          </a:p>
          <a:p>
            <a:pPr marL="914400" lvl="1" indent="-381000" rtl="0">
              <a:spcBef>
                <a:spcPts val="0"/>
              </a:spcBef>
              <a:buSzPct val="100000"/>
              <a:buChar char="○"/>
            </a:pPr>
            <a:r>
              <a:rPr lang="en-US" sz="2400" dirty="0"/>
              <a:t>never thrown around or dropped</a:t>
            </a:r>
          </a:p>
          <a:p>
            <a:pPr marL="914400" lvl="1" indent="-381000" rtl="0">
              <a:spcBef>
                <a:spcPts val="0"/>
              </a:spcBef>
              <a:buSzPct val="100000"/>
              <a:buChar char="○"/>
            </a:pPr>
            <a:r>
              <a:rPr lang="en-US" sz="2400" dirty="0"/>
              <a:t>pieces that moves need extra handle</a:t>
            </a:r>
          </a:p>
          <a:p>
            <a:pPr marL="914400" lvl="1" indent="-381000" rtl="0">
              <a:spcBef>
                <a:spcPts val="0"/>
              </a:spcBef>
              <a:buSzPct val="100000"/>
              <a:buChar char="○"/>
            </a:pPr>
            <a:r>
              <a:rPr lang="en-US" sz="2400" dirty="0"/>
              <a:t>wire should not be twisted, crimped, or bent at extreme angles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 dirty="0"/>
              <a:t>Booklet</a:t>
            </a:r>
          </a:p>
          <a:p>
            <a:pPr marL="914400" lvl="1" indent="-381000" rtl="0">
              <a:spcBef>
                <a:spcPts val="0"/>
              </a:spcBef>
              <a:buSzPct val="100000"/>
              <a:buChar char="○"/>
            </a:pPr>
            <a:r>
              <a:rPr lang="en-US" sz="2400" dirty="0"/>
              <a:t>Make: Getting Started with </a:t>
            </a:r>
            <a:r>
              <a:rPr lang="en-US" sz="2400" dirty="0" err="1"/>
              <a:t>littleBits</a:t>
            </a:r>
            <a:endParaRPr lang="en-US" sz="2400" dirty="0"/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 dirty="0"/>
              <a:t>Cards</a:t>
            </a:r>
          </a:p>
          <a:p>
            <a:pPr marL="914400" lvl="1" indent="-381000" rtl="0">
              <a:spcBef>
                <a:spcPts val="0"/>
              </a:spcBef>
              <a:buSzPct val="100000"/>
              <a:buChar char="○"/>
            </a:pPr>
            <a:r>
              <a:rPr lang="en-US" sz="2400" dirty="0"/>
              <a:t>info about each piece with example project you can build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68700" y="23022"/>
            <a:ext cx="8229600" cy="89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262525" y="59081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 yourselves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 level you teach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Familiarity to circuits </a:t>
            </a:r>
          </a:p>
          <a:p>
            <a:pPr marL="914400" marR="0" lvl="2" indent="0" algn="l" rtl="0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(on a scale of 1-10 with 10 = GENIUS and 1 = what’s a circuit?)</a:t>
            </a:r>
          </a:p>
          <a:p>
            <a: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6925" y="5549650"/>
            <a:ext cx="1147800" cy="11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LittleBits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838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800" b="0" i="0" u="sng" strike="noStrike" cap="none" baseline="0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800" b="0" i="0" u="sng" strike="noStrike" cap="none" baseline="0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800" b="0" i="0" u="sng" strike="noStrike" cap="none" baseline="0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-US" sz="2800" b="0" i="0" u="sng" strike="noStrike" cap="none" baseline="0" dirty="0" smtClean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-US" sz="2800" u="sng" dirty="0">
              <a:solidFill>
                <a:schemeClr val="hlink"/>
              </a:solidFill>
              <a:hlinkClick r:id="rId3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-US" sz="2800" b="0" i="0" u="sng" strike="noStrike" cap="none" baseline="0" dirty="0" smtClean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-US" sz="2800" u="sng" dirty="0">
              <a:solidFill>
                <a:schemeClr val="hlink"/>
              </a:solidFill>
              <a:hlinkClick r:id="rId3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800" b="0" i="0" u="sng" strike="noStrike" cap="none" baseline="0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800" b="0" i="0" u="sng" strike="noStrike" cap="none" baseline="0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https://www.youtube.com/watch?v=msatgXl4zEY 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 l="16106" t="12193" r="38776" b="46493"/>
          <a:stretch/>
        </p:blipFill>
        <p:spPr>
          <a:xfrm>
            <a:off x="935979" y="1378424"/>
            <a:ext cx="7308596" cy="3764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96925" y="5549650"/>
            <a:ext cx="1147650" cy="115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31335"/>
            <a:ext cx="8229600" cy="103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1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457200" y="914800"/>
            <a:ext cx="83915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Using the LittleBits in your box, match the piece with its function.</a:t>
            </a:r>
          </a:p>
          <a:p>
            <a:pPr marL="3200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</a:t>
            </a:r>
          </a:p>
          <a:p>
            <a:pPr marL="3200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Functions:   Output</a:t>
            </a:r>
          </a:p>
          <a:p>
            <a:pPr marL="3200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                     Power</a:t>
            </a:r>
          </a:p>
          <a:p>
            <a:pPr marL="41148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        Input</a:t>
            </a:r>
          </a:p>
          <a:p>
            <a:pPr marL="41148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        Wire Connections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l="38784" t="32009" r="30184" b="25551"/>
          <a:stretch/>
        </p:blipFill>
        <p:spPr>
          <a:xfrm>
            <a:off x="623200" y="2067025"/>
            <a:ext cx="1135500" cy="10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l="29658" t="33442" r="33184" b="32920"/>
          <a:stretch/>
        </p:blipFill>
        <p:spPr>
          <a:xfrm rot="-5400000">
            <a:off x="813612" y="3529198"/>
            <a:ext cx="1064024" cy="144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5">
            <a:alphaModFix/>
          </a:blip>
          <a:srcRect l="8346" t="21579" r="24766" b="17010"/>
          <a:stretch/>
        </p:blipFill>
        <p:spPr>
          <a:xfrm rot="-5400000">
            <a:off x="662900" y="5284274"/>
            <a:ext cx="1090748" cy="15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6">
            <a:alphaModFix/>
          </a:blip>
          <a:srcRect l="30836" t="34615" r="29462" b="31487"/>
          <a:stretch/>
        </p:blipFill>
        <p:spPr>
          <a:xfrm rot="-5400000">
            <a:off x="2527286" y="1675113"/>
            <a:ext cx="1251774" cy="160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7">
            <a:alphaModFix/>
          </a:blip>
          <a:srcRect l="29790" t="31613" r="17927" b="13821"/>
          <a:stretch/>
        </p:blipFill>
        <p:spPr>
          <a:xfrm>
            <a:off x="2709225" y="3517350"/>
            <a:ext cx="1603248" cy="1115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8">
            <a:alphaModFix/>
          </a:blip>
          <a:srcRect l="38265" t="33573" r="33182" b="34547"/>
          <a:stretch/>
        </p:blipFill>
        <p:spPr>
          <a:xfrm>
            <a:off x="7042125" y="4692425"/>
            <a:ext cx="1603199" cy="119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9">
            <a:alphaModFix/>
          </a:blip>
          <a:srcRect l="34223" t="29461" r="29920" b="13039"/>
          <a:stretch/>
        </p:blipFill>
        <p:spPr>
          <a:xfrm>
            <a:off x="4889375" y="5104073"/>
            <a:ext cx="1336499" cy="14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10">
            <a:alphaModFix/>
          </a:blip>
          <a:srcRect l="26310" t="21054" r="22229" b="27315"/>
          <a:stretch/>
        </p:blipFill>
        <p:spPr>
          <a:xfrm>
            <a:off x="4752175" y="3285200"/>
            <a:ext cx="2178972" cy="145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11">
            <a:alphaModFix/>
          </a:blip>
          <a:srcRect l="32789" t="27119" r="27705" b="23010"/>
          <a:stretch/>
        </p:blipFill>
        <p:spPr>
          <a:xfrm>
            <a:off x="2894550" y="5221862"/>
            <a:ext cx="1417800" cy="119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31335"/>
            <a:ext cx="8229600" cy="103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1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983800" y="1625400"/>
            <a:ext cx="6658500" cy="373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How are the </a:t>
            </a:r>
            <a:r>
              <a:rPr lang="en-US" sz="3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LittleBits</a:t>
            </a:r>
            <a:r>
              <a:rPr lang="en-US" sz="3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coordinated?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List the Inputs: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Describe what an input is: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List the Outputs: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Describe what an output is: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6925" y="5549650"/>
            <a:ext cx="1147650" cy="115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2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Switches and Lights!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all the pieces that you have in your box, create a circuit that uses a switch to turn on and off a LED.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6925" y="5549650"/>
            <a:ext cx="1147650" cy="115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510225" y="89053"/>
            <a:ext cx="8229600" cy="1006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Switches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86500" y="1503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purpose of a switch? 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different types of switches used in the Little Bits kit?</a:t>
            </a:r>
          </a:p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Dimmer                       </a:t>
            </a:r>
            <a:r>
              <a:rPr lang="en-US" dirty="0"/>
              <a:t>S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</a:t>
            </a:r>
          </a:p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Button			</a:t>
            </a:r>
            <a:r>
              <a:rPr lang="en-US" dirty="0" smtClean="0"/>
              <a:t>R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oller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Toggle			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6925" y="5549650"/>
            <a:ext cx="1147650" cy="115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3819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on Switches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</a:p>
          <a:p>
            <a:pPr marL="914400" marR="0" lvl="1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an 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Circuit?</a:t>
            </a:r>
          </a:p>
          <a:p>
            <a:pPr marL="1314450" marR="0" lvl="2" indent="-2349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a break or opening in the circuit.</a:t>
            </a:r>
          </a:p>
          <a:p>
            <a:pPr marL="914400" marR="0" lvl="1" indent="-508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CLOSED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Circuit?</a:t>
            </a:r>
          </a:p>
          <a:p>
            <a:pPr marL="1314450" marR="0" lvl="2" indent="-2349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no break or opening in the circuit.  complete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6925" y="5549650"/>
            <a:ext cx="1147650" cy="115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541</Words>
  <Application>Microsoft Office PowerPoint</Application>
  <PresentationFormat>On-screen Show (4:3)</PresentationFormat>
  <Paragraphs>150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Introductions</vt:lpstr>
      <vt:lpstr>Introduction to LittleBits</vt:lpstr>
      <vt:lpstr>Activity 1</vt:lpstr>
      <vt:lpstr>Activity 1</vt:lpstr>
      <vt:lpstr>Activity 2</vt:lpstr>
      <vt:lpstr>Introduction to Switches</vt:lpstr>
      <vt:lpstr>Discussion on Switches</vt:lpstr>
      <vt:lpstr>Activity 3</vt:lpstr>
      <vt:lpstr>Activity 3</vt:lpstr>
      <vt:lpstr>Outputs</vt:lpstr>
      <vt:lpstr>Activity 4</vt:lpstr>
      <vt:lpstr>Discussion</vt:lpstr>
      <vt:lpstr>Activity 5</vt:lpstr>
      <vt:lpstr>Share</vt:lpstr>
      <vt:lpstr>Parts that have not been used</vt:lpstr>
      <vt:lpstr>Freebuild</vt:lpstr>
      <vt:lpstr>Ending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Condes, Ann Marie</dc:creator>
  <cp:lastModifiedBy>DaNel Hogan</cp:lastModifiedBy>
  <cp:revision>3</cp:revision>
  <dcterms:modified xsi:type="dcterms:W3CDTF">2015-11-10T17:52:18Z</dcterms:modified>
</cp:coreProperties>
</file>