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Calibri"/>
      <p:regular r:id="rId13"/>
      <p:bold r:id="rId14"/>
      <p:italic r:id="rId15"/>
      <p:boldItalic r:id="rId16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alibri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libri-italic.fntdata"/><Relationship Id="rId14" Type="http://schemas.openxmlformats.org/officeDocument/2006/relationships/font" Target="fonts/Calibri-bold.fntdata"/><Relationship Id="rId16" Type="http://schemas.openxmlformats.org/officeDocument/2006/relationships/font" Target="fonts/Calibri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Relationship Id="rId4" Type="http://schemas.openxmlformats.org/officeDocument/2006/relationships/image" Target="../media/image01.jpg"/><Relationship Id="rId5" Type="http://schemas.openxmlformats.org/officeDocument/2006/relationships/image" Target="../media/image04.jpg"/><Relationship Id="rId6" Type="http://schemas.openxmlformats.org/officeDocument/2006/relationships/image" Target="../media/image0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3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6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x="685800" y="25908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 Generation</a:t>
            </a:r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12192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1" baseline="0" i="0" lang="en-US" sz="7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101</a:t>
            </a:r>
          </a:p>
        </p:txBody>
      </p:sp>
      <p:sp>
        <p:nvSpPr>
          <p:cNvPr id="82" name="Shape 82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962399" cy="297180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62400" y="0"/>
            <a:ext cx="5511337" cy="2971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51312" y="3657600"/>
            <a:ext cx="3792687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4495800"/>
            <a:ext cx="4798682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Hydropower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9200"/>
            <a:ext cx="9144000" cy="575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Coal Power Plant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9200"/>
            <a:ext cx="9144000" cy="49509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Natural Gas Power Plant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219200"/>
            <a:ext cx="7619999" cy="468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Biomass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371600"/>
            <a:ext cx="7924796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Nuclear Power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9200"/>
            <a:ext cx="9347197" cy="5257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43481" y="0"/>
            <a:ext cx="9287482" cy="7090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